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9" r:id="rId2"/>
    <p:sldId id="261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5" r:id="rId14"/>
    <p:sldId id="292" r:id="rId15"/>
    <p:sldId id="291" r:id="rId16"/>
    <p:sldId id="293" r:id="rId17"/>
    <p:sldId id="290" r:id="rId18"/>
    <p:sldId id="294" r:id="rId19"/>
    <p:sldId id="295" r:id="rId20"/>
    <p:sldId id="260" r:id="rId21"/>
    <p:sldId id="298" r:id="rId22"/>
    <p:sldId id="297" r:id="rId23"/>
    <p:sldId id="257" r:id="rId24"/>
    <p:sldId id="304" r:id="rId25"/>
    <p:sldId id="305" r:id="rId26"/>
    <p:sldId id="301" r:id="rId27"/>
    <p:sldId id="300" r:id="rId28"/>
    <p:sldId id="259" r:id="rId29"/>
    <p:sldId id="302" r:id="rId30"/>
    <p:sldId id="299" r:id="rId31"/>
    <p:sldId id="303" r:id="rId32"/>
    <p:sldId id="25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B4F19-789C-4C0D-90EE-696CA96CA216}" v="662" dt="2022-03-05T12:16:16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cheifele" userId="815e1c2c-21c7-4c2b-932a-2861fc346901" providerId="ADAL" clId="{8B9B4F19-789C-4C0D-90EE-696CA96CA216}"/>
    <pc:docChg chg="undo custSel addSld delSld modSld sldOrd">
      <pc:chgData name="Lisa Scheifele" userId="815e1c2c-21c7-4c2b-932a-2861fc346901" providerId="ADAL" clId="{8B9B4F19-789C-4C0D-90EE-696CA96CA216}" dt="2022-03-05T15:16:12.215" v="2768"/>
      <pc:docMkLst>
        <pc:docMk/>
      </pc:docMkLst>
      <pc:sldChg chg="addSp delSp modSp mod setBg modClrScheme modAnim chgLayout">
        <pc:chgData name="Lisa Scheifele" userId="815e1c2c-21c7-4c2b-932a-2861fc346901" providerId="ADAL" clId="{8B9B4F19-789C-4C0D-90EE-696CA96CA216}" dt="2022-03-05T12:06:27.888" v="2689" actId="20577"/>
        <pc:sldMkLst>
          <pc:docMk/>
          <pc:sldMk cId="2930447299" sldId="256"/>
        </pc:sldMkLst>
        <pc:spChg chg="add mod ord">
          <ac:chgData name="Lisa Scheifele" userId="815e1c2c-21c7-4c2b-932a-2861fc346901" providerId="ADAL" clId="{8B9B4F19-789C-4C0D-90EE-696CA96CA216}" dt="2022-03-05T12:02:57.592" v="2560" actId="20577"/>
          <ac:spMkLst>
            <pc:docMk/>
            <pc:sldMk cId="2930447299" sldId="256"/>
            <ac:spMk id="4" creationId="{BADC8C50-BE93-4A12-9D31-DE64D40707D9}"/>
          </ac:spMkLst>
        </pc:spChg>
        <pc:spChg chg="add del mod ord">
          <ac:chgData name="Lisa Scheifele" userId="815e1c2c-21c7-4c2b-932a-2861fc346901" providerId="ADAL" clId="{8B9B4F19-789C-4C0D-90EE-696CA96CA216}" dt="2022-03-05T12:02:49.508" v="2529" actId="478"/>
          <ac:spMkLst>
            <pc:docMk/>
            <pc:sldMk cId="2930447299" sldId="256"/>
            <ac:spMk id="6" creationId="{05A4B192-FE57-421F-9869-7E12DF8D95F3}"/>
          </ac:spMkLst>
        </pc:spChg>
        <pc:spChg chg="add mod">
          <ac:chgData name="Lisa Scheifele" userId="815e1c2c-21c7-4c2b-932a-2861fc346901" providerId="ADAL" clId="{8B9B4F19-789C-4C0D-90EE-696CA96CA216}" dt="2022-03-05T12:06:27.888" v="2689" actId="20577"/>
          <ac:spMkLst>
            <pc:docMk/>
            <pc:sldMk cId="2930447299" sldId="256"/>
            <ac:spMk id="7" creationId="{BE988D62-2CFA-41C2-960D-698542565E12}"/>
          </ac:spMkLst>
        </pc:spChg>
        <pc:spChg chg="add">
          <ac:chgData name="Lisa Scheifele" userId="815e1c2c-21c7-4c2b-932a-2861fc346901" providerId="ADAL" clId="{8B9B4F19-789C-4C0D-90EE-696CA96CA216}" dt="2022-03-05T12:02:51.510" v="2530" actId="26606"/>
          <ac:spMkLst>
            <pc:docMk/>
            <pc:sldMk cId="2930447299" sldId="256"/>
            <ac:spMk id="71" creationId="{2151139A-886F-4B97-8815-729AD3831BBD}"/>
          </ac:spMkLst>
        </pc:spChg>
        <pc:spChg chg="add">
          <ac:chgData name="Lisa Scheifele" userId="815e1c2c-21c7-4c2b-932a-2861fc346901" providerId="ADAL" clId="{8B9B4F19-789C-4C0D-90EE-696CA96CA216}" dt="2022-03-05T12:02:51.510" v="2530" actId="26606"/>
          <ac:spMkLst>
            <pc:docMk/>
            <pc:sldMk cId="2930447299" sldId="256"/>
            <ac:spMk id="73" creationId="{5428AC11-BFDF-42EF-80FF-717BBF909067}"/>
          </ac:spMkLst>
        </pc:spChg>
        <pc:spChg chg="add">
          <ac:chgData name="Lisa Scheifele" userId="815e1c2c-21c7-4c2b-932a-2861fc346901" providerId="ADAL" clId="{8B9B4F19-789C-4C0D-90EE-696CA96CA216}" dt="2022-03-05T12:02:51.510" v="2530" actId="26606"/>
          <ac:spMkLst>
            <pc:docMk/>
            <pc:sldMk cId="2930447299" sldId="256"/>
            <ac:spMk id="75" creationId="{2CC56AF6-38E4-490B-8E2B-1A1037B4EDD4}"/>
          </ac:spMkLst>
        </pc:spChg>
        <pc:spChg chg="add">
          <ac:chgData name="Lisa Scheifele" userId="815e1c2c-21c7-4c2b-932a-2861fc346901" providerId="ADAL" clId="{8B9B4F19-789C-4C0D-90EE-696CA96CA216}" dt="2022-03-05T12:02:51.510" v="2530" actId="26606"/>
          <ac:spMkLst>
            <pc:docMk/>
            <pc:sldMk cId="2930447299" sldId="256"/>
            <ac:spMk id="77" creationId="{2339A6F5-AD6A-4D80-8AD9-6290D13AC49F}"/>
          </ac:spMkLst>
        </pc:spChg>
        <pc:picChg chg="add mod ord">
          <ac:chgData name="Lisa Scheifele" userId="815e1c2c-21c7-4c2b-932a-2861fc346901" providerId="ADAL" clId="{8B9B4F19-789C-4C0D-90EE-696CA96CA216}" dt="2022-03-05T12:03:09.067" v="2562" actId="1076"/>
          <ac:picMkLst>
            <pc:docMk/>
            <pc:sldMk cId="2930447299" sldId="256"/>
            <ac:picMk id="5" creationId="{E085B711-BBA5-4A37-8434-C4269AF138E7}"/>
          </ac:picMkLst>
        </pc:picChg>
        <pc:picChg chg="mod ord">
          <ac:chgData name="Lisa Scheifele" userId="815e1c2c-21c7-4c2b-932a-2861fc346901" providerId="ADAL" clId="{8B9B4F19-789C-4C0D-90EE-696CA96CA216}" dt="2022-03-05T12:03:17.221" v="2565" actId="14100"/>
          <ac:picMkLst>
            <pc:docMk/>
            <pc:sldMk cId="2930447299" sldId="256"/>
            <ac:picMk id="1026" creationId="{5D3AD4D9-9C54-4B25-97C8-7FA5DE93A821}"/>
          </ac:picMkLst>
        </pc:picChg>
      </pc:sldChg>
      <pc:sldChg chg="addSp delSp modSp mod setBg delAnim modAnim">
        <pc:chgData name="Lisa Scheifele" userId="815e1c2c-21c7-4c2b-932a-2861fc346901" providerId="ADAL" clId="{8B9B4F19-789C-4C0D-90EE-696CA96CA216}" dt="2022-03-05T12:12:58.426" v="2704" actId="20577"/>
        <pc:sldMkLst>
          <pc:docMk/>
          <pc:sldMk cId="3479372180" sldId="257"/>
        </pc:sldMkLst>
        <pc:spChg chg="mod">
          <ac:chgData name="Lisa Scheifele" userId="815e1c2c-21c7-4c2b-932a-2861fc346901" providerId="ADAL" clId="{8B9B4F19-789C-4C0D-90EE-696CA96CA216}" dt="2022-03-05T11:05:05.611" v="1977" actId="26606"/>
          <ac:spMkLst>
            <pc:docMk/>
            <pc:sldMk cId="3479372180" sldId="257"/>
            <ac:spMk id="2" creationId="{0D7A643B-08B8-400D-A0D8-FFE39C6F1963}"/>
          </ac:spMkLst>
        </pc:spChg>
        <pc:spChg chg="mod">
          <ac:chgData name="Lisa Scheifele" userId="815e1c2c-21c7-4c2b-932a-2861fc346901" providerId="ADAL" clId="{8B9B4F19-789C-4C0D-90EE-696CA96CA216}" dt="2022-03-05T12:12:58.426" v="2704" actId="20577"/>
          <ac:spMkLst>
            <pc:docMk/>
            <pc:sldMk cId="3479372180" sldId="257"/>
            <ac:spMk id="3" creationId="{A1DA1383-D887-4634-9F3C-16D8229EC2B8}"/>
          </ac:spMkLst>
        </pc:spChg>
        <pc:spChg chg="add del mod">
          <ac:chgData name="Lisa Scheifele" userId="815e1c2c-21c7-4c2b-932a-2861fc346901" providerId="ADAL" clId="{8B9B4F19-789C-4C0D-90EE-696CA96CA216}" dt="2022-03-05T11:04:50.968" v="1976" actId="21"/>
          <ac:spMkLst>
            <pc:docMk/>
            <pc:sldMk cId="3479372180" sldId="257"/>
            <ac:spMk id="5" creationId="{7C29FE7A-CA43-452C-89B1-9E1A4CBC7989}"/>
          </ac:spMkLst>
        </pc:spChg>
        <pc:spChg chg="add mod">
          <ac:chgData name="Lisa Scheifele" userId="815e1c2c-21c7-4c2b-932a-2861fc346901" providerId="ADAL" clId="{8B9B4F19-789C-4C0D-90EE-696CA96CA216}" dt="2022-03-05T11:21:09.572" v="2138" actId="1076"/>
          <ac:spMkLst>
            <pc:docMk/>
            <pc:sldMk cId="3479372180" sldId="257"/>
            <ac:spMk id="7" creationId="{6995C17C-92A1-4D40-909D-3E21060EEE3D}"/>
          </ac:spMkLst>
        </pc:spChg>
        <pc:spChg chg="add">
          <ac:chgData name="Lisa Scheifele" userId="815e1c2c-21c7-4c2b-932a-2861fc346901" providerId="ADAL" clId="{8B9B4F19-789C-4C0D-90EE-696CA96CA216}" dt="2022-03-05T11:05:05.611" v="1977" actId="26606"/>
          <ac:spMkLst>
            <pc:docMk/>
            <pc:sldMk cId="3479372180" sldId="257"/>
            <ac:spMk id="9" creationId="{81AEB8A9-B768-4E30-BA55-D919E6687343}"/>
          </ac:spMkLst>
        </pc:spChg>
        <pc:spChg chg="add mod">
          <ac:chgData name="Lisa Scheifele" userId="815e1c2c-21c7-4c2b-932a-2861fc346901" providerId="ADAL" clId="{8B9B4F19-789C-4C0D-90EE-696CA96CA216}" dt="2022-03-05T11:23:50.441" v="2160" actId="403"/>
          <ac:spMkLst>
            <pc:docMk/>
            <pc:sldMk cId="3479372180" sldId="257"/>
            <ac:spMk id="11" creationId="{8C124DED-9082-4E3D-8C1D-AC2BA6084AB0}"/>
          </ac:spMkLst>
        </pc:spChg>
        <pc:picChg chg="add mod">
          <ac:chgData name="Lisa Scheifele" userId="815e1c2c-21c7-4c2b-932a-2861fc346901" providerId="ADAL" clId="{8B9B4F19-789C-4C0D-90EE-696CA96CA216}" dt="2022-03-05T11:21:04.172" v="2137" actId="1076"/>
          <ac:picMkLst>
            <pc:docMk/>
            <pc:sldMk cId="3479372180" sldId="257"/>
            <ac:picMk id="4" creationId="{3CFFE9D2-F99D-4399-9DF8-204E8B804F4C}"/>
          </ac:picMkLst>
        </pc:picChg>
        <pc:picChg chg="add mod">
          <ac:chgData name="Lisa Scheifele" userId="815e1c2c-21c7-4c2b-932a-2861fc346901" providerId="ADAL" clId="{8B9B4F19-789C-4C0D-90EE-696CA96CA216}" dt="2022-03-05T11:21:39.066" v="2142" actId="14100"/>
          <ac:picMkLst>
            <pc:docMk/>
            <pc:sldMk cId="3479372180" sldId="257"/>
            <ac:picMk id="8" creationId="{C079E975-CDB9-4EF5-A2C5-5CAADC101E70}"/>
          </ac:picMkLst>
        </pc:picChg>
      </pc:sldChg>
      <pc:sldChg chg="delSp del mod ord">
        <pc:chgData name="Lisa Scheifele" userId="815e1c2c-21c7-4c2b-932a-2861fc346901" providerId="ADAL" clId="{8B9B4F19-789C-4C0D-90EE-696CA96CA216}" dt="2022-03-05T11:34:14.049" v="2197" actId="47"/>
        <pc:sldMkLst>
          <pc:docMk/>
          <pc:sldMk cId="1600942275" sldId="258"/>
        </pc:sldMkLst>
        <pc:picChg chg="del">
          <ac:chgData name="Lisa Scheifele" userId="815e1c2c-21c7-4c2b-932a-2861fc346901" providerId="ADAL" clId="{8B9B4F19-789C-4C0D-90EE-696CA96CA216}" dt="2022-03-05T11:34:11.997" v="2196" actId="478"/>
          <ac:picMkLst>
            <pc:docMk/>
            <pc:sldMk cId="1600942275" sldId="258"/>
            <ac:picMk id="4" creationId="{D12ABC1D-980C-40E3-BA51-25984327AB47}"/>
          </ac:picMkLst>
        </pc:picChg>
      </pc:sldChg>
      <pc:sldChg chg="addSp delSp modSp mod ord setBg">
        <pc:chgData name="Lisa Scheifele" userId="815e1c2c-21c7-4c2b-932a-2861fc346901" providerId="ADAL" clId="{8B9B4F19-789C-4C0D-90EE-696CA96CA216}" dt="2022-03-05T11:51:02.431" v="2388"/>
        <pc:sldMkLst>
          <pc:docMk/>
          <pc:sldMk cId="1338254099" sldId="259"/>
        </pc:sldMkLst>
        <pc:spChg chg="mod">
          <ac:chgData name="Lisa Scheifele" userId="815e1c2c-21c7-4c2b-932a-2861fc346901" providerId="ADAL" clId="{8B9B4F19-789C-4C0D-90EE-696CA96CA216}" dt="2022-03-05T11:06:36.634" v="2022" actId="27636"/>
          <ac:spMkLst>
            <pc:docMk/>
            <pc:sldMk cId="1338254099" sldId="259"/>
            <ac:spMk id="2" creationId="{F7A10846-8CA1-4C72-ACB5-3EB05E499CC0}"/>
          </ac:spMkLst>
        </pc:spChg>
        <pc:spChg chg="del mod">
          <ac:chgData name="Lisa Scheifele" userId="815e1c2c-21c7-4c2b-932a-2861fc346901" providerId="ADAL" clId="{8B9B4F19-789C-4C0D-90EE-696CA96CA216}" dt="2022-03-05T11:06:03.803" v="2000" actId="478"/>
          <ac:spMkLst>
            <pc:docMk/>
            <pc:sldMk cId="1338254099" sldId="259"/>
            <ac:spMk id="3" creationId="{864C127A-423A-4EDC-B206-9D1454D43B37}"/>
          </ac:spMkLst>
        </pc:spChg>
        <pc:spChg chg="del">
          <ac:chgData name="Lisa Scheifele" userId="815e1c2c-21c7-4c2b-932a-2861fc346901" providerId="ADAL" clId="{8B9B4F19-789C-4C0D-90EE-696CA96CA216}" dt="2022-03-05T04:18:59.595" v="1640" actId="21"/>
          <ac:spMkLst>
            <pc:docMk/>
            <pc:sldMk cId="1338254099" sldId="259"/>
            <ac:spMk id="7" creationId="{05A0633A-9032-40DE-8F25-3E473499E045}"/>
          </ac:spMkLst>
        </pc:spChg>
        <pc:spChg chg="add del mod">
          <ac:chgData name="Lisa Scheifele" userId="815e1c2c-21c7-4c2b-932a-2861fc346901" providerId="ADAL" clId="{8B9B4F19-789C-4C0D-90EE-696CA96CA216}" dt="2022-03-05T11:06:07.176" v="2001" actId="478"/>
          <ac:spMkLst>
            <pc:docMk/>
            <pc:sldMk cId="1338254099" sldId="259"/>
            <ac:spMk id="11" creationId="{D38F19EC-1E12-4AAD-B5CF-0C72C4A04345}"/>
          </ac:spMkLst>
        </pc:spChg>
        <pc:spChg chg="add">
          <ac:chgData name="Lisa Scheifele" userId="815e1c2c-21c7-4c2b-932a-2861fc346901" providerId="ADAL" clId="{8B9B4F19-789C-4C0D-90EE-696CA96CA216}" dt="2022-03-05T11:05:58.677" v="1999" actId="26606"/>
          <ac:spMkLst>
            <pc:docMk/>
            <pc:sldMk cId="1338254099" sldId="259"/>
            <ac:spMk id="14" creationId="{B712E947-0734-45F9-9C4F-41114EC3A33E}"/>
          </ac:spMkLst>
        </pc:spChg>
        <pc:spChg chg="add">
          <ac:chgData name="Lisa Scheifele" userId="815e1c2c-21c7-4c2b-932a-2861fc346901" providerId="ADAL" clId="{8B9B4F19-789C-4C0D-90EE-696CA96CA216}" dt="2022-03-05T11:05:58.677" v="1999" actId="26606"/>
          <ac:spMkLst>
            <pc:docMk/>
            <pc:sldMk cId="1338254099" sldId="259"/>
            <ac:spMk id="16" creationId="{4C6B5652-C661-4C58-B937-F0F490F7FCB2}"/>
          </ac:spMkLst>
        </pc:spChg>
        <pc:spChg chg="add">
          <ac:chgData name="Lisa Scheifele" userId="815e1c2c-21c7-4c2b-932a-2861fc346901" providerId="ADAL" clId="{8B9B4F19-789C-4C0D-90EE-696CA96CA216}" dt="2022-03-05T11:05:58.677" v="1999" actId="26606"/>
          <ac:spMkLst>
            <pc:docMk/>
            <pc:sldMk cId="1338254099" sldId="259"/>
            <ac:spMk id="18" creationId="{0B936867-6407-43FB-9DE6-1B0879D0CB31}"/>
          </ac:spMkLst>
        </pc:spChg>
        <pc:spChg chg="add">
          <ac:chgData name="Lisa Scheifele" userId="815e1c2c-21c7-4c2b-932a-2861fc346901" providerId="ADAL" clId="{8B9B4F19-789C-4C0D-90EE-696CA96CA216}" dt="2022-03-05T11:05:58.677" v="1999" actId="26606"/>
          <ac:spMkLst>
            <pc:docMk/>
            <pc:sldMk cId="1338254099" sldId="259"/>
            <ac:spMk id="20" creationId="{ACD0B258-678B-4A8C-894F-848AF24A1922}"/>
          </ac:spMkLst>
        </pc:spChg>
        <pc:spChg chg="add">
          <ac:chgData name="Lisa Scheifele" userId="815e1c2c-21c7-4c2b-932a-2861fc346901" providerId="ADAL" clId="{8B9B4F19-789C-4C0D-90EE-696CA96CA216}" dt="2022-03-05T11:05:58.677" v="1999" actId="26606"/>
          <ac:spMkLst>
            <pc:docMk/>
            <pc:sldMk cId="1338254099" sldId="259"/>
            <ac:spMk id="22" creationId="{C8D58395-74AF-401A-AF2F-76B6FCF71DFE}"/>
          </ac:spMkLst>
        </pc:spChg>
        <pc:spChg chg="add">
          <ac:chgData name="Lisa Scheifele" userId="815e1c2c-21c7-4c2b-932a-2861fc346901" providerId="ADAL" clId="{8B9B4F19-789C-4C0D-90EE-696CA96CA216}" dt="2022-03-05T11:05:58.677" v="1999" actId="26606"/>
          <ac:spMkLst>
            <pc:docMk/>
            <pc:sldMk cId="1338254099" sldId="259"/>
            <ac:spMk id="24" creationId="{2F003F3F-F118-41D2-AA3F-74DB0D1970BB}"/>
          </ac:spMkLst>
        </pc:spChg>
        <pc:picChg chg="add mod ord">
          <ac:chgData name="Lisa Scheifele" userId="815e1c2c-21c7-4c2b-932a-2861fc346901" providerId="ADAL" clId="{8B9B4F19-789C-4C0D-90EE-696CA96CA216}" dt="2022-03-05T11:06:17.505" v="2003" actId="1076"/>
          <ac:picMkLst>
            <pc:docMk/>
            <pc:sldMk cId="1338254099" sldId="259"/>
            <ac:picMk id="6" creationId="{0DC3C520-1656-425D-AFD7-F75F7C7D5A92}"/>
          </ac:picMkLst>
        </pc:picChg>
        <pc:picChg chg="add mod">
          <ac:chgData name="Lisa Scheifele" userId="815e1c2c-21c7-4c2b-932a-2861fc346901" providerId="ADAL" clId="{8B9B4F19-789C-4C0D-90EE-696CA96CA216}" dt="2022-03-05T11:05:58.677" v="1999" actId="26606"/>
          <ac:picMkLst>
            <pc:docMk/>
            <pc:sldMk cId="1338254099" sldId="259"/>
            <ac:picMk id="9" creationId="{D5BAB2AC-B80E-4684-891D-498CFB4E7088}"/>
          </ac:picMkLst>
        </pc:picChg>
        <pc:picChg chg="del mod">
          <ac:chgData name="Lisa Scheifele" userId="815e1c2c-21c7-4c2b-932a-2861fc346901" providerId="ADAL" clId="{8B9B4F19-789C-4C0D-90EE-696CA96CA216}" dt="2022-03-05T04:18:59.595" v="1640" actId="21"/>
          <ac:picMkLst>
            <pc:docMk/>
            <pc:sldMk cId="1338254099" sldId="259"/>
            <ac:picMk id="3076" creationId="{3B930346-2F1F-4FAB-9633-789020D2EFE3}"/>
          </ac:picMkLst>
        </pc:picChg>
      </pc:sldChg>
      <pc:sldChg chg="addSp delSp modSp mod modAnim">
        <pc:chgData name="Lisa Scheifele" userId="815e1c2c-21c7-4c2b-932a-2861fc346901" providerId="ADAL" clId="{8B9B4F19-789C-4C0D-90EE-696CA96CA216}" dt="2022-03-05T04:13:09.015" v="1455"/>
        <pc:sldMkLst>
          <pc:docMk/>
          <pc:sldMk cId="2128234334" sldId="260"/>
        </pc:sldMkLst>
        <pc:spChg chg="mod">
          <ac:chgData name="Lisa Scheifele" userId="815e1c2c-21c7-4c2b-932a-2861fc346901" providerId="ADAL" clId="{8B9B4F19-789C-4C0D-90EE-696CA96CA216}" dt="2022-03-05T04:07:03.849" v="1315" actId="1076"/>
          <ac:spMkLst>
            <pc:docMk/>
            <pc:sldMk cId="2128234334" sldId="260"/>
            <ac:spMk id="2" creationId="{0229273E-0C6D-47B8-BA86-A2E0EA2854DC}"/>
          </ac:spMkLst>
        </pc:spChg>
        <pc:spChg chg="del mod">
          <ac:chgData name="Lisa Scheifele" userId="815e1c2c-21c7-4c2b-932a-2861fc346901" providerId="ADAL" clId="{8B9B4F19-789C-4C0D-90EE-696CA96CA216}" dt="2022-03-05T04:12:52.966" v="1453" actId="26606"/>
          <ac:spMkLst>
            <pc:docMk/>
            <pc:sldMk cId="2128234334" sldId="260"/>
            <ac:spMk id="3" creationId="{C011F087-8078-4103-B8B9-3E6D4019CEAE}"/>
          </ac:spMkLst>
        </pc:spChg>
        <pc:graphicFrameChg chg="add">
          <ac:chgData name="Lisa Scheifele" userId="815e1c2c-21c7-4c2b-932a-2861fc346901" providerId="ADAL" clId="{8B9B4F19-789C-4C0D-90EE-696CA96CA216}" dt="2022-03-05T04:12:52.966" v="1453" actId="26606"/>
          <ac:graphicFrameMkLst>
            <pc:docMk/>
            <pc:sldMk cId="2128234334" sldId="260"/>
            <ac:graphicFrameMk id="5" creationId="{55AD66FF-7610-42B7-952B-550735CD2BE8}"/>
          </ac:graphicFrameMkLst>
        </pc:graphicFrameChg>
      </pc:sldChg>
      <pc:sldChg chg="addSp delSp modSp mod ord modMedia setBg addAnim delAnim">
        <pc:chgData name="Lisa Scheifele" userId="815e1c2c-21c7-4c2b-932a-2861fc346901" providerId="ADAL" clId="{8B9B4F19-789C-4C0D-90EE-696CA96CA216}" dt="2022-03-05T15:16:12.215" v="2768"/>
        <pc:sldMkLst>
          <pc:docMk/>
          <pc:sldMk cId="2531124586" sldId="261"/>
        </pc:sldMkLst>
        <pc:spChg chg="mod">
          <ac:chgData name="Lisa Scheifele" userId="815e1c2c-21c7-4c2b-932a-2861fc346901" providerId="ADAL" clId="{8B9B4F19-789C-4C0D-90EE-696CA96CA216}" dt="2022-03-05T04:03:26.226" v="1205" actId="26606"/>
          <ac:spMkLst>
            <pc:docMk/>
            <pc:sldMk cId="2531124586" sldId="261"/>
            <ac:spMk id="2" creationId="{00000000-0000-0000-0000-000000000000}"/>
          </ac:spMkLst>
        </pc:spChg>
        <pc:spChg chg="add del">
          <ac:chgData name="Lisa Scheifele" userId="815e1c2c-21c7-4c2b-932a-2861fc346901" providerId="ADAL" clId="{8B9B4F19-789C-4C0D-90EE-696CA96CA216}" dt="2022-03-05T04:03:14.432" v="1198" actId="26606"/>
          <ac:spMkLst>
            <pc:docMk/>
            <pc:sldMk cId="2531124586" sldId="261"/>
            <ac:spMk id="8" creationId="{C1DD1A8A-57D5-4A81-AD04-532B043C5611}"/>
          </ac:spMkLst>
        </pc:spChg>
        <pc:spChg chg="add del">
          <ac:chgData name="Lisa Scheifele" userId="815e1c2c-21c7-4c2b-932a-2861fc346901" providerId="ADAL" clId="{8B9B4F19-789C-4C0D-90EE-696CA96CA216}" dt="2022-03-05T04:03:14.432" v="1198" actId="26606"/>
          <ac:spMkLst>
            <pc:docMk/>
            <pc:sldMk cId="2531124586" sldId="261"/>
            <ac:spMk id="10" creationId="{007891EC-4501-44ED-A8C8-B11B6DB767AB}"/>
          </ac:spMkLst>
        </pc:spChg>
        <pc:spChg chg="add del">
          <ac:chgData name="Lisa Scheifele" userId="815e1c2c-21c7-4c2b-932a-2861fc346901" providerId="ADAL" clId="{8B9B4F19-789C-4C0D-90EE-696CA96CA216}" dt="2022-03-05T04:03:22.941" v="1201" actId="26606"/>
          <ac:spMkLst>
            <pc:docMk/>
            <pc:sldMk cId="2531124586" sldId="261"/>
            <ac:spMk id="12" creationId="{D2548F45-5164-4ABB-8212-7F293FDED8D4}"/>
          </ac:spMkLst>
        </pc:spChg>
        <pc:spChg chg="add del">
          <ac:chgData name="Lisa Scheifele" userId="815e1c2c-21c7-4c2b-932a-2861fc346901" providerId="ADAL" clId="{8B9B4F19-789C-4C0D-90EE-696CA96CA216}" dt="2022-03-05T04:03:22.941" v="1201" actId="26606"/>
          <ac:spMkLst>
            <pc:docMk/>
            <pc:sldMk cId="2531124586" sldId="261"/>
            <ac:spMk id="13" creationId="{9203DE33-2CD4-4CA8-9AF3-37C3B65133B0}"/>
          </ac:spMkLst>
        </pc:spChg>
        <pc:spChg chg="add del">
          <ac:chgData name="Lisa Scheifele" userId="815e1c2c-21c7-4c2b-932a-2861fc346901" providerId="ADAL" clId="{8B9B4F19-789C-4C0D-90EE-696CA96CA216}" dt="2022-03-05T04:03:22.941" v="1201" actId="26606"/>
          <ac:spMkLst>
            <pc:docMk/>
            <pc:sldMk cId="2531124586" sldId="261"/>
            <ac:spMk id="14" creationId="{5E81CCFB-7BEF-4186-86FB-D09450B4D02D}"/>
          </ac:spMkLst>
        </pc:spChg>
        <pc:spChg chg="add del">
          <ac:chgData name="Lisa Scheifele" userId="815e1c2c-21c7-4c2b-932a-2861fc346901" providerId="ADAL" clId="{8B9B4F19-789C-4C0D-90EE-696CA96CA216}" dt="2022-03-05T04:03:22.941" v="1201" actId="26606"/>
          <ac:spMkLst>
            <pc:docMk/>
            <pc:sldMk cId="2531124586" sldId="261"/>
            <ac:spMk id="15" creationId="{0AF57B88-1D4C-41FA-A761-EC1DD10C35CB}"/>
          </ac:spMkLst>
        </pc:spChg>
        <pc:spChg chg="add del">
          <ac:chgData name="Lisa Scheifele" userId="815e1c2c-21c7-4c2b-932a-2861fc346901" providerId="ADAL" clId="{8B9B4F19-789C-4C0D-90EE-696CA96CA216}" dt="2022-03-05T04:03:26.195" v="1204" actId="26606"/>
          <ac:spMkLst>
            <pc:docMk/>
            <pc:sldMk cId="2531124586" sldId="261"/>
            <ac:spMk id="18" creationId="{9203DE33-2CD4-4CA8-9AF3-37C3B65133B0}"/>
          </ac:spMkLst>
        </pc:spChg>
        <pc:spChg chg="add del">
          <ac:chgData name="Lisa Scheifele" userId="815e1c2c-21c7-4c2b-932a-2861fc346901" providerId="ADAL" clId="{8B9B4F19-789C-4C0D-90EE-696CA96CA216}" dt="2022-03-05T04:03:26.195" v="1204" actId="26606"/>
          <ac:spMkLst>
            <pc:docMk/>
            <pc:sldMk cId="2531124586" sldId="261"/>
            <ac:spMk id="19" creationId="{0AF57B88-1D4C-41FA-A761-EC1DD10C35CB}"/>
          </ac:spMkLst>
        </pc:spChg>
        <pc:spChg chg="add del">
          <ac:chgData name="Lisa Scheifele" userId="815e1c2c-21c7-4c2b-932a-2861fc346901" providerId="ADAL" clId="{8B9B4F19-789C-4C0D-90EE-696CA96CA216}" dt="2022-03-05T04:03:26.195" v="1204" actId="26606"/>
          <ac:spMkLst>
            <pc:docMk/>
            <pc:sldMk cId="2531124586" sldId="261"/>
            <ac:spMk id="20" creationId="{D2548F45-5164-4ABB-8212-7F293FDED8D4}"/>
          </ac:spMkLst>
        </pc:spChg>
        <pc:spChg chg="add del">
          <ac:chgData name="Lisa Scheifele" userId="815e1c2c-21c7-4c2b-932a-2861fc346901" providerId="ADAL" clId="{8B9B4F19-789C-4C0D-90EE-696CA96CA216}" dt="2022-03-05T04:03:26.195" v="1204" actId="26606"/>
          <ac:spMkLst>
            <pc:docMk/>
            <pc:sldMk cId="2531124586" sldId="261"/>
            <ac:spMk id="22" creationId="{5E81CCFB-7BEF-4186-86FB-D09450B4D02D}"/>
          </ac:spMkLst>
        </pc:spChg>
        <pc:spChg chg="add">
          <ac:chgData name="Lisa Scheifele" userId="815e1c2c-21c7-4c2b-932a-2861fc346901" providerId="ADAL" clId="{8B9B4F19-789C-4C0D-90EE-696CA96CA216}" dt="2022-03-05T04:03:26.226" v="1205" actId="26606"/>
          <ac:spMkLst>
            <pc:docMk/>
            <pc:sldMk cId="2531124586" sldId="261"/>
            <ac:spMk id="24" creationId="{9203DE33-2CD4-4CA8-9AF3-37C3B65133B0}"/>
          </ac:spMkLst>
        </pc:spChg>
        <pc:spChg chg="add">
          <ac:chgData name="Lisa Scheifele" userId="815e1c2c-21c7-4c2b-932a-2861fc346901" providerId="ADAL" clId="{8B9B4F19-789C-4C0D-90EE-696CA96CA216}" dt="2022-03-05T04:03:26.226" v="1205" actId="26606"/>
          <ac:spMkLst>
            <pc:docMk/>
            <pc:sldMk cId="2531124586" sldId="261"/>
            <ac:spMk id="25" creationId="{0AF57B88-1D4C-41FA-A761-EC1DD10C35CB}"/>
          </ac:spMkLst>
        </pc:spChg>
        <pc:spChg chg="add">
          <ac:chgData name="Lisa Scheifele" userId="815e1c2c-21c7-4c2b-932a-2861fc346901" providerId="ADAL" clId="{8B9B4F19-789C-4C0D-90EE-696CA96CA216}" dt="2022-03-05T04:03:26.226" v="1205" actId="26606"/>
          <ac:spMkLst>
            <pc:docMk/>
            <pc:sldMk cId="2531124586" sldId="261"/>
            <ac:spMk id="26" creationId="{D2548F45-5164-4ABB-8212-7F293FDED8D4}"/>
          </ac:spMkLst>
        </pc:spChg>
        <pc:spChg chg="add">
          <ac:chgData name="Lisa Scheifele" userId="815e1c2c-21c7-4c2b-932a-2861fc346901" providerId="ADAL" clId="{8B9B4F19-789C-4C0D-90EE-696CA96CA216}" dt="2022-03-05T04:03:26.226" v="1205" actId="26606"/>
          <ac:spMkLst>
            <pc:docMk/>
            <pc:sldMk cId="2531124586" sldId="261"/>
            <ac:spMk id="28" creationId="{5E81CCFB-7BEF-4186-86FB-D09450B4D02D}"/>
          </ac:spMkLst>
        </pc:spChg>
        <pc:picChg chg="add del mod">
          <ac:chgData name="Lisa Scheifele" userId="815e1c2c-21c7-4c2b-932a-2861fc346901" providerId="ADAL" clId="{8B9B4F19-789C-4C0D-90EE-696CA96CA216}" dt="2022-03-05T04:03:14.432" v="1198" actId="26606"/>
          <ac:picMkLst>
            <pc:docMk/>
            <pc:sldMk cId="2531124586" sldId="261"/>
            <ac:picMk id="4" creationId="{F55211D4-1886-46DA-8AC1-5EE980D61950}"/>
          </ac:picMkLst>
        </pc:picChg>
        <pc:picChg chg="add del">
          <ac:chgData name="Lisa Scheifele" userId="815e1c2c-21c7-4c2b-932a-2861fc346901" providerId="ADAL" clId="{8B9B4F19-789C-4C0D-90EE-696CA96CA216}" dt="2022-03-05T04:03:22.941" v="1201" actId="26606"/>
          <ac:picMkLst>
            <pc:docMk/>
            <pc:sldMk cId="2531124586" sldId="261"/>
            <ac:picMk id="16" creationId="{F6AD5FC5-A591-4EAE-A185-D940514D1D7A}"/>
          </ac:picMkLst>
        </pc:picChg>
        <pc:picChg chg="add del">
          <ac:chgData name="Lisa Scheifele" userId="815e1c2c-21c7-4c2b-932a-2861fc346901" providerId="ADAL" clId="{8B9B4F19-789C-4C0D-90EE-696CA96CA216}" dt="2022-03-05T04:03:26.195" v="1204" actId="26606"/>
          <ac:picMkLst>
            <pc:docMk/>
            <pc:sldMk cId="2531124586" sldId="261"/>
            <ac:picMk id="21" creationId="{2670E38A-0A0C-4370-ADC5-0C53A2355B30}"/>
          </ac:picMkLst>
        </pc:picChg>
        <pc:picChg chg="add">
          <ac:chgData name="Lisa Scheifele" userId="815e1c2c-21c7-4c2b-932a-2861fc346901" providerId="ADAL" clId="{8B9B4F19-789C-4C0D-90EE-696CA96CA216}" dt="2022-03-05T04:03:26.226" v="1205" actId="26606"/>
          <ac:picMkLst>
            <pc:docMk/>
            <pc:sldMk cId="2531124586" sldId="261"/>
            <ac:picMk id="27" creationId="{F6AD5FC5-A591-4EAE-A185-D940514D1D7A}"/>
          </ac:picMkLst>
        </pc:picChg>
      </pc:sldChg>
      <pc:sldChg chg="modSp mod ord">
        <pc:chgData name="Lisa Scheifele" userId="815e1c2c-21c7-4c2b-932a-2861fc346901" providerId="ADAL" clId="{8B9B4F19-789C-4C0D-90EE-696CA96CA216}" dt="2022-03-05T15:16:12.215" v="2768"/>
        <pc:sldMkLst>
          <pc:docMk/>
          <pc:sldMk cId="1635831631" sldId="275"/>
        </pc:sldMkLst>
        <pc:spChg chg="mod">
          <ac:chgData name="Lisa Scheifele" userId="815e1c2c-21c7-4c2b-932a-2861fc346901" providerId="ADAL" clId="{8B9B4F19-789C-4C0D-90EE-696CA96CA216}" dt="2022-03-05T03:52:46.711" v="619" actId="20577"/>
          <ac:spMkLst>
            <pc:docMk/>
            <pc:sldMk cId="1635831631" sldId="275"/>
            <ac:spMk id="2" creationId="{00000000-0000-0000-0000-000000000000}"/>
          </ac:spMkLst>
        </pc:spChg>
      </pc:sldChg>
      <pc:sldChg chg="ord">
        <pc:chgData name="Lisa Scheifele" userId="815e1c2c-21c7-4c2b-932a-2861fc346901" providerId="ADAL" clId="{8B9B4F19-789C-4C0D-90EE-696CA96CA216}" dt="2022-03-05T15:16:12.215" v="2768"/>
        <pc:sldMkLst>
          <pc:docMk/>
          <pc:sldMk cId="3501731451" sldId="276"/>
        </pc:sldMkLst>
      </pc:sldChg>
      <pc:sldChg chg="ord">
        <pc:chgData name="Lisa Scheifele" userId="815e1c2c-21c7-4c2b-932a-2861fc346901" providerId="ADAL" clId="{8B9B4F19-789C-4C0D-90EE-696CA96CA216}" dt="2022-03-05T15:16:12.215" v="2768"/>
        <pc:sldMkLst>
          <pc:docMk/>
          <pc:sldMk cId="1139557361" sldId="277"/>
        </pc:sldMkLst>
      </pc:sldChg>
      <pc:sldChg chg="ord">
        <pc:chgData name="Lisa Scheifele" userId="815e1c2c-21c7-4c2b-932a-2861fc346901" providerId="ADAL" clId="{8B9B4F19-789C-4C0D-90EE-696CA96CA216}" dt="2022-03-05T15:16:12.215" v="2768"/>
        <pc:sldMkLst>
          <pc:docMk/>
          <pc:sldMk cId="836296666" sldId="278"/>
        </pc:sldMkLst>
      </pc:sldChg>
      <pc:sldChg chg="ord">
        <pc:chgData name="Lisa Scheifele" userId="815e1c2c-21c7-4c2b-932a-2861fc346901" providerId="ADAL" clId="{8B9B4F19-789C-4C0D-90EE-696CA96CA216}" dt="2022-03-05T15:16:12.215" v="2768"/>
        <pc:sldMkLst>
          <pc:docMk/>
          <pc:sldMk cId="502578261" sldId="279"/>
        </pc:sldMkLst>
      </pc:sldChg>
      <pc:sldChg chg="ord">
        <pc:chgData name="Lisa Scheifele" userId="815e1c2c-21c7-4c2b-932a-2861fc346901" providerId="ADAL" clId="{8B9B4F19-789C-4C0D-90EE-696CA96CA216}" dt="2022-03-05T15:16:12.215" v="2768"/>
        <pc:sldMkLst>
          <pc:docMk/>
          <pc:sldMk cId="3560116620" sldId="280"/>
        </pc:sldMkLst>
      </pc:sldChg>
      <pc:sldChg chg="ord">
        <pc:chgData name="Lisa Scheifele" userId="815e1c2c-21c7-4c2b-932a-2861fc346901" providerId="ADAL" clId="{8B9B4F19-789C-4C0D-90EE-696CA96CA216}" dt="2022-03-05T15:16:12.215" v="2768"/>
        <pc:sldMkLst>
          <pc:docMk/>
          <pc:sldMk cId="2463075475" sldId="281"/>
        </pc:sldMkLst>
      </pc:sldChg>
      <pc:sldChg chg="ord">
        <pc:chgData name="Lisa Scheifele" userId="815e1c2c-21c7-4c2b-932a-2861fc346901" providerId="ADAL" clId="{8B9B4F19-789C-4C0D-90EE-696CA96CA216}" dt="2022-03-05T15:16:12.215" v="2768"/>
        <pc:sldMkLst>
          <pc:docMk/>
          <pc:sldMk cId="1755770005" sldId="282"/>
        </pc:sldMkLst>
      </pc:sldChg>
      <pc:sldChg chg="ord">
        <pc:chgData name="Lisa Scheifele" userId="815e1c2c-21c7-4c2b-932a-2861fc346901" providerId="ADAL" clId="{8B9B4F19-789C-4C0D-90EE-696CA96CA216}" dt="2022-03-05T15:16:12.215" v="2768"/>
        <pc:sldMkLst>
          <pc:docMk/>
          <pc:sldMk cId="354429811" sldId="283"/>
        </pc:sldMkLst>
      </pc:sldChg>
      <pc:sldChg chg="addSp delSp modSp mod ord modClrScheme chgLayout">
        <pc:chgData name="Lisa Scheifele" userId="815e1c2c-21c7-4c2b-932a-2861fc346901" providerId="ADAL" clId="{8B9B4F19-789C-4C0D-90EE-696CA96CA216}" dt="2022-03-05T15:16:12.215" v="2768"/>
        <pc:sldMkLst>
          <pc:docMk/>
          <pc:sldMk cId="1032869119" sldId="285"/>
        </pc:sldMkLst>
        <pc:spChg chg="mod ord">
          <ac:chgData name="Lisa Scheifele" userId="815e1c2c-21c7-4c2b-932a-2861fc346901" providerId="ADAL" clId="{8B9B4F19-789C-4C0D-90EE-696CA96CA216}" dt="2022-03-05T03:57:01.071" v="626" actId="700"/>
          <ac:spMkLst>
            <pc:docMk/>
            <pc:sldMk cId="1032869119" sldId="285"/>
            <ac:spMk id="2" creationId="{BAA8A0D9-9075-4456-A87F-8AE5EDCBD1E5}"/>
          </ac:spMkLst>
        </pc:spChg>
        <pc:spChg chg="del mod ord">
          <ac:chgData name="Lisa Scheifele" userId="815e1c2c-21c7-4c2b-932a-2861fc346901" providerId="ADAL" clId="{8B9B4F19-789C-4C0D-90EE-696CA96CA216}" dt="2022-03-05T03:57:01.071" v="626" actId="700"/>
          <ac:spMkLst>
            <pc:docMk/>
            <pc:sldMk cId="1032869119" sldId="285"/>
            <ac:spMk id="3" creationId="{15D36307-4B66-41B1-A66E-DE27E133F390}"/>
          </ac:spMkLst>
        </pc:spChg>
        <pc:spChg chg="add mod ord">
          <ac:chgData name="Lisa Scheifele" userId="815e1c2c-21c7-4c2b-932a-2861fc346901" providerId="ADAL" clId="{8B9B4F19-789C-4C0D-90EE-696CA96CA216}" dt="2022-03-05T03:57:05.247" v="641" actId="20577"/>
          <ac:spMkLst>
            <pc:docMk/>
            <pc:sldMk cId="1032869119" sldId="285"/>
            <ac:spMk id="4" creationId="{139894DA-159A-4D40-904B-96B43A7765EA}"/>
          </ac:spMkLst>
        </pc:spChg>
        <pc:spChg chg="add mod ord">
          <ac:chgData name="Lisa Scheifele" userId="815e1c2c-21c7-4c2b-932a-2861fc346901" providerId="ADAL" clId="{8B9B4F19-789C-4C0D-90EE-696CA96CA216}" dt="2022-03-05T04:01:35.511" v="1141" actId="27636"/>
          <ac:spMkLst>
            <pc:docMk/>
            <pc:sldMk cId="1032869119" sldId="285"/>
            <ac:spMk id="5" creationId="{1FCF74D8-4003-4A31-8F86-CBE4F4603B5B}"/>
          </ac:spMkLst>
        </pc:spChg>
        <pc:spChg chg="add mod ord">
          <ac:chgData name="Lisa Scheifele" userId="815e1c2c-21c7-4c2b-932a-2861fc346901" providerId="ADAL" clId="{8B9B4F19-789C-4C0D-90EE-696CA96CA216}" dt="2022-03-05T03:57:09.321" v="654" actId="20577"/>
          <ac:spMkLst>
            <pc:docMk/>
            <pc:sldMk cId="1032869119" sldId="285"/>
            <ac:spMk id="6" creationId="{7F366002-99B0-4FCC-96FE-F5DE3C503A55}"/>
          </ac:spMkLst>
        </pc:spChg>
        <pc:spChg chg="add mod ord">
          <ac:chgData name="Lisa Scheifele" userId="815e1c2c-21c7-4c2b-932a-2861fc346901" providerId="ADAL" clId="{8B9B4F19-789C-4C0D-90EE-696CA96CA216}" dt="2022-03-05T04:01:45.942" v="1190" actId="20577"/>
          <ac:spMkLst>
            <pc:docMk/>
            <pc:sldMk cId="1032869119" sldId="285"/>
            <ac:spMk id="7" creationId="{88D2C8F5-AF21-4373-88F3-8346370CE18E}"/>
          </ac:spMkLst>
        </pc:spChg>
      </pc:sldChg>
      <pc:sldChg chg="addSp delSp modSp mod ord modClrScheme chgLayout">
        <pc:chgData name="Lisa Scheifele" userId="815e1c2c-21c7-4c2b-932a-2861fc346901" providerId="ADAL" clId="{8B9B4F19-789C-4C0D-90EE-696CA96CA216}" dt="2022-03-05T15:16:12.215" v="2768"/>
        <pc:sldMkLst>
          <pc:docMk/>
          <pc:sldMk cId="3612023997" sldId="286"/>
        </pc:sldMkLst>
        <pc:spChg chg="mod ord">
          <ac:chgData name="Lisa Scheifele" userId="815e1c2c-21c7-4c2b-932a-2861fc346901" providerId="ADAL" clId="{8B9B4F19-789C-4C0D-90EE-696CA96CA216}" dt="2022-03-05T04:02:43.838" v="1193" actId="20577"/>
          <ac:spMkLst>
            <pc:docMk/>
            <pc:sldMk cId="3612023997" sldId="286"/>
            <ac:spMk id="2" creationId="{36492956-F2B0-475B-BDAD-D73F8CE542B7}"/>
          </ac:spMkLst>
        </pc:spChg>
        <pc:spChg chg="add del mod ord">
          <ac:chgData name="Lisa Scheifele" userId="815e1c2c-21c7-4c2b-932a-2861fc346901" providerId="ADAL" clId="{8B9B4F19-789C-4C0D-90EE-696CA96CA216}" dt="2022-03-05T03:56:56.095" v="625" actId="700"/>
          <ac:spMkLst>
            <pc:docMk/>
            <pc:sldMk cId="3612023997" sldId="286"/>
            <ac:spMk id="3" creationId="{6198846D-D9F3-4AF1-9BBF-600742109046}"/>
          </ac:spMkLst>
        </pc:spChg>
        <pc:spChg chg="add del mod ord">
          <ac:chgData name="Lisa Scheifele" userId="815e1c2c-21c7-4c2b-932a-2861fc346901" providerId="ADAL" clId="{8B9B4F19-789C-4C0D-90EE-696CA96CA216}" dt="2022-03-05T03:56:56.095" v="625" actId="700"/>
          <ac:spMkLst>
            <pc:docMk/>
            <pc:sldMk cId="3612023997" sldId="286"/>
            <ac:spMk id="4" creationId="{E12A7C8D-3562-456A-96C6-177B920127A7}"/>
          </ac:spMkLst>
        </pc:spChg>
      </pc:sldChg>
      <pc:sldChg chg="del">
        <pc:chgData name="Lisa Scheifele" userId="815e1c2c-21c7-4c2b-932a-2861fc346901" providerId="ADAL" clId="{8B9B4F19-789C-4C0D-90EE-696CA96CA216}" dt="2022-03-05T03:55:36.004" v="620" actId="47"/>
        <pc:sldMkLst>
          <pc:docMk/>
          <pc:sldMk cId="500731746" sldId="287"/>
        </pc:sldMkLst>
      </pc:sldChg>
      <pc:sldChg chg="addSp modSp mod modAnim">
        <pc:chgData name="Lisa Scheifele" userId="815e1c2c-21c7-4c2b-932a-2861fc346901" providerId="ADAL" clId="{8B9B4F19-789C-4C0D-90EE-696CA96CA216}" dt="2022-03-05T03:48:48.535" v="395" actId="732"/>
        <pc:sldMkLst>
          <pc:docMk/>
          <pc:sldMk cId="665973089" sldId="290"/>
        </pc:sldMkLst>
        <pc:spChg chg="mod">
          <ac:chgData name="Lisa Scheifele" userId="815e1c2c-21c7-4c2b-932a-2861fc346901" providerId="ADAL" clId="{8B9B4F19-789C-4C0D-90EE-696CA96CA216}" dt="2022-03-05T03:45:43.040" v="367" actId="20577"/>
          <ac:spMkLst>
            <pc:docMk/>
            <pc:sldMk cId="665973089" sldId="290"/>
            <ac:spMk id="2" creationId="{F0FA157C-2B66-4A7D-9B06-79F86EA97114}"/>
          </ac:spMkLst>
        </pc:spChg>
        <pc:spChg chg="add mod">
          <ac:chgData name="Lisa Scheifele" userId="815e1c2c-21c7-4c2b-932a-2861fc346901" providerId="ADAL" clId="{8B9B4F19-789C-4C0D-90EE-696CA96CA216}" dt="2022-03-05T03:35:30.767" v="253" actId="207"/>
          <ac:spMkLst>
            <pc:docMk/>
            <pc:sldMk cId="665973089" sldId="290"/>
            <ac:spMk id="4" creationId="{6B25D10E-C8B6-4ED7-850A-A5C081BB360E}"/>
          </ac:spMkLst>
        </pc:spChg>
        <pc:spChg chg="add mod">
          <ac:chgData name="Lisa Scheifele" userId="815e1c2c-21c7-4c2b-932a-2861fc346901" providerId="ADAL" clId="{8B9B4F19-789C-4C0D-90EE-696CA96CA216}" dt="2022-03-05T03:33:37.331" v="207" actId="12789"/>
          <ac:spMkLst>
            <pc:docMk/>
            <pc:sldMk cId="665973089" sldId="290"/>
            <ac:spMk id="6" creationId="{8A1BF9A3-B0EA-4DD4-9B7C-137139EA3776}"/>
          </ac:spMkLst>
        </pc:spChg>
        <pc:spChg chg="add mod">
          <ac:chgData name="Lisa Scheifele" userId="815e1c2c-21c7-4c2b-932a-2861fc346901" providerId="ADAL" clId="{8B9B4F19-789C-4C0D-90EE-696CA96CA216}" dt="2022-03-05T03:35:12.053" v="252" actId="207"/>
          <ac:spMkLst>
            <pc:docMk/>
            <pc:sldMk cId="665973089" sldId="290"/>
            <ac:spMk id="7" creationId="{873756AF-2606-4953-AD9F-14E4A4FA07F7}"/>
          </ac:spMkLst>
        </pc:spChg>
        <pc:spChg chg="add mod">
          <ac:chgData name="Lisa Scheifele" userId="815e1c2c-21c7-4c2b-932a-2861fc346901" providerId="ADAL" clId="{8B9B4F19-789C-4C0D-90EE-696CA96CA216}" dt="2022-03-05T03:35:30.767" v="253" actId="207"/>
          <ac:spMkLst>
            <pc:docMk/>
            <pc:sldMk cId="665973089" sldId="290"/>
            <ac:spMk id="8" creationId="{444ADF50-B8C6-49D5-A71D-E4D20D8400F8}"/>
          </ac:spMkLst>
        </pc:spChg>
        <pc:spChg chg="add mod">
          <ac:chgData name="Lisa Scheifele" userId="815e1c2c-21c7-4c2b-932a-2861fc346901" providerId="ADAL" clId="{8B9B4F19-789C-4C0D-90EE-696CA96CA216}" dt="2022-03-05T03:35:12.053" v="252" actId="207"/>
          <ac:spMkLst>
            <pc:docMk/>
            <pc:sldMk cId="665973089" sldId="290"/>
            <ac:spMk id="9" creationId="{4F3F6429-74AB-4EE6-B8A6-3E3CFD9CEA75}"/>
          </ac:spMkLst>
        </pc:spChg>
        <pc:picChg chg="mod">
          <ac:chgData name="Lisa Scheifele" userId="815e1c2c-21c7-4c2b-932a-2861fc346901" providerId="ADAL" clId="{8B9B4F19-789C-4C0D-90EE-696CA96CA216}" dt="2022-03-05T03:48:48.535" v="395" actId="732"/>
          <ac:picMkLst>
            <pc:docMk/>
            <pc:sldMk cId="665973089" sldId="290"/>
            <ac:picMk id="5122" creationId="{6AE7101E-4D03-4E4C-8635-EF6D9048428B}"/>
          </ac:picMkLst>
        </pc:picChg>
      </pc:sldChg>
      <pc:sldChg chg="modSp mod ord">
        <pc:chgData name="Lisa Scheifele" userId="815e1c2c-21c7-4c2b-932a-2861fc346901" providerId="ADAL" clId="{8B9B4F19-789C-4C0D-90EE-696CA96CA216}" dt="2022-03-05T03:48:14.262" v="394"/>
        <pc:sldMkLst>
          <pc:docMk/>
          <pc:sldMk cId="2914572825" sldId="291"/>
        </pc:sldMkLst>
        <pc:spChg chg="mod">
          <ac:chgData name="Lisa Scheifele" userId="815e1c2c-21c7-4c2b-932a-2861fc346901" providerId="ADAL" clId="{8B9B4F19-789C-4C0D-90EE-696CA96CA216}" dt="2022-03-05T03:46:19.094" v="392" actId="1076"/>
          <ac:spMkLst>
            <pc:docMk/>
            <pc:sldMk cId="2914572825" sldId="291"/>
            <ac:spMk id="2" creationId="{CB85D207-2753-487A-A124-11036D589AAD}"/>
          </ac:spMkLst>
        </pc:spChg>
        <pc:picChg chg="mod">
          <ac:chgData name="Lisa Scheifele" userId="815e1c2c-21c7-4c2b-932a-2861fc346901" providerId="ADAL" clId="{8B9B4F19-789C-4C0D-90EE-696CA96CA216}" dt="2022-03-05T03:46:10.707" v="391" actId="1076"/>
          <ac:picMkLst>
            <pc:docMk/>
            <pc:sldMk cId="2914572825" sldId="291"/>
            <ac:picMk id="6146" creationId="{34E0122D-B415-4110-9AAA-EE3869DD1F93}"/>
          </ac:picMkLst>
        </pc:picChg>
      </pc:sldChg>
      <pc:sldChg chg="addSp delSp modSp new mod modClrScheme chgLayout">
        <pc:chgData name="Lisa Scheifele" userId="815e1c2c-21c7-4c2b-932a-2861fc346901" providerId="ADAL" clId="{8B9B4F19-789C-4C0D-90EE-696CA96CA216}" dt="2022-03-05T03:45:30.931" v="341" actId="1037"/>
        <pc:sldMkLst>
          <pc:docMk/>
          <pc:sldMk cId="2742295034" sldId="293"/>
        </pc:sldMkLst>
        <pc:spChg chg="mod ord">
          <ac:chgData name="Lisa Scheifele" userId="815e1c2c-21c7-4c2b-932a-2861fc346901" providerId="ADAL" clId="{8B9B4F19-789C-4C0D-90EE-696CA96CA216}" dt="2022-03-05T03:37:54.882" v="324" actId="700"/>
          <ac:spMkLst>
            <pc:docMk/>
            <pc:sldMk cId="2742295034" sldId="293"/>
            <ac:spMk id="2" creationId="{232B5C25-274D-4494-BB6A-4D97F30BF223}"/>
          </ac:spMkLst>
        </pc:spChg>
        <pc:spChg chg="del mod ord">
          <ac:chgData name="Lisa Scheifele" userId="815e1c2c-21c7-4c2b-932a-2861fc346901" providerId="ADAL" clId="{8B9B4F19-789C-4C0D-90EE-696CA96CA216}" dt="2022-03-05T03:37:54.882" v="324" actId="700"/>
          <ac:spMkLst>
            <pc:docMk/>
            <pc:sldMk cId="2742295034" sldId="293"/>
            <ac:spMk id="3" creationId="{7ED69D77-996C-43F3-9DB4-6E69B49E6FB6}"/>
          </ac:spMkLst>
        </pc:spChg>
        <pc:spChg chg="add del mod ord">
          <ac:chgData name="Lisa Scheifele" userId="815e1c2c-21c7-4c2b-932a-2861fc346901" providerId="ADAL" clId="{8B9B4F19-789C-4C0D-90EE-696CA96CA216}" dt="2022-03-05T03:37:57.552" v="325"/>
          <ac:spMkLst>
            <pc:docMk/>
            <pc:sldMk cId="2742295034" sldId="293"/>
            <ac:spMk id="4" creationId="{79D97516-0703-47EB-BB0E-041C1FD7A98D}"/>
          </ac:spMkLst>
        </pc:spChg>
        <pc:spChg chg="add del mod ord">
          <ac:chgData name="Lisa Scheifele" userId="815e1c2c-21c7-4c2b-932a-2861fc346901" providerId="ADAL" clId="{8B9B4F19-789C-4C0D-90EE-696CA96CA216}" dt="2022-03-05T03:45:19.335" v="326"/>
          <ac:spMkLst>
            <pc:docMk/>
            <pc:sldMk cId="2742295034" sldId="293"/>
            <ac:spMk id="5" creationId="{272E0439-6F93-4CEC-8C2A-3F2374D7C175}"/>
          </ac:spMkLst>
        </pc:spChg>
        <pc:picChg chg="add mod">
          <ac:chgData name="Lisa Scheifele" userId="815e1c2c-21c7-4c2b-932a-2861fc346901" providerId="ADAL" clId="{8B9B4F19-789C-4C0D-90EE-696CA96CA216}" dt="2022-03-05T03:37:57.552" v="325"/>
          <ac:picMkLst>
            <pc:docMk/>
            <pc:sldMk cId="2742295034" sldId="293"/>
            <ac:picMk id="8194" creationId="{1C7A786F-22ED-41FC-BC56-EC7DB5E39606}"/>
          </ac:picMkLst>
        </pc:picChg>
        <pc:picChg chg="add mod">
          <ac:chgData name="Lisa Scheifele" userId="815e1c2c-21c7-4c2b-932a-2861fc346901" providerId="ADAL" clId="{8B9B4F19-789C-4C0D-90EE-696CA96CA216}" dt="2022-03-05T03:45:30.931" v="341" actId="1037"/>
          <ac:picMkLst>
            <pc:docMk/>
            <pc:sldMk cId="2742295034" sldId="293"/>
            <ac:picMk id="8196" creationId="{CF8FD57F-C210-487A-9622-483D382FC200}"/>
          </ac:picMkLst>
        </pc:picChg>
      </pc:sldChg>
      <pc:sldChg chg="delSp modSp add mod delAnim modAnim">
        <pc:chgData name="Lisa Scheifele" userId="815e1c2c-21c7-4c2b-932a-2861fc346901" providerId="ADAL" clId="{8B9B4F19-789C-4C0D-90EE-696CA96CA216}" dt="2022-03-05T03:52:22.557" v="580" actId="20577"/>
        <pc:sldMkLst>
          <pc:docMk/>
          <pc:sldMk cId="1503749812" sldId="294"/>
        </pc:sldMkLst>
        <pc:spChg chg="mod">
          <ac:chgData name="Lisa Scheifele" userId="815e1c2c-21c7-4c2b-932a-2861fc346901" providerId="ADAL" clId="{8B9B4F19-789C-4C0D-90EE-696CA96CA216}" dt="2022-03-05T03:49:30.463" v="409" actId="20577"/>
          <ac:spMkLst>
            <pc:docMk/>
            <pc:sldMk cId="1503749812" sldId="294"/>
            <ac:spMk id="2" creationId="{F0FA157C-2B66-4A7D-9B06-79F86EA97114}"/>
          </ac:spMkLst>
        </pc:spChg>
        <pc:spChg chg="mod">
          <ac:chgData name="Lisa Scheifele" userId="815e1c2c-21c7-4c2b-932a-2861fc346901" providerId="ADAL" clId="{8B9B4F19-789C-4C0D-90EE-696CA96CA216}" dt="2022-03-05T03:52:22.557" v="580" actId="20577"/>
          <ac:spMkLst>
            <pc:docMk/>
            <pc:sldMk cId="1503749812" sldId="294"/>
            <ac:spMk id="4" creationId="{6B25D10E-C8B6-4ED7-850A-A5C081BB360E}"/>
          </ac:spMkLst>
        </pc:spChg>
        <pc:spChg chg="mod">
          <ac:chgData name="Lisa Scheifele" userId="815e1c2c-21c7-4c2b-932a-2861fc346901" providerId="ADAL" clId="{8B9B4F19-789C-4C0D-90EE-696CA96CA216}" dt="2022-03-05T03:51:47.100" v="561" actId="20577"/>
          <ac:spMkLst>
            <pc:docMk/>
            <pc:sldMk cId="1503749812" sldId="294"/>
            <ac:spMk id="6" creationId="{8A1BF9A3-B0EA-4DD4-9B7C-137139EA3776}"/>
          </ac:spMkLst>
        </pc:spChg>
        <pc:spChg chg="mod">
          <ac:chgData name="Lisa Scheifele" userId="815e1c2c-21c7-4c2b-932a-2861fc346901" providerId="ADAL" clId="{8B9B4F19-789C-4C0D-90EE-696CA96CA216}" dt="2022-03-05T03:52:02.961" v="562" actId="207"/>
          <ac:spMkLst>
            <pc:docMk/>
            <pc:sldMk cId="1503749812" sldId="294"/>
            <ac:spMk id="7" creationId="{873756AF-2606-4953-AD9F-14E4A4FA07F7}"/>
          </ac:spMkLst>
        </pc:spChg>
        <pc:spChg chg="mod">
          <ac:chgData name="Lisa Scheifele" userId="815e1c2c-21c7-4c2b-932a-2861fc346901" providerId="ADAL" clId="{8B9B4F19-789C-4C0D-90EE-696CA96CA216}" dt="2022-03-05T03:52:08.876" v="563" actId="207"/>
          <ac:spMkLst>
            <pc:docMk/>
            <pc:sldMk cId="1503749812" sldId="294"/>
            <ac:spMk id="8" creationId="{444ADF50-B8C6-49D5-A71D-E4D20D8400F8}"/>
          </ac:spMkLst>
        </pc:spChg>
        <pc:spChg chg="del mod">
          <ac:chgData name="Lisa Scheifele" userId="815e1c2c-21c7-4c2b-932a-2861fc346901" providerId="ADAL" clId="{8B9B4F19-789C-4C0D-90EE-696CA96CA216}" dt="2022-03-05T03:49:52.180" v="451" actId="478"/>
          <ac:spMkLst>
            <pc:docMk/>
            <pc:sldMk cId="1503749812" sldId="294"/>
            <ac:spMk id="9" creationId="{4F3F6429-74AB-4EE6-B8A6-3E3CFD9CEA75}"/>
          </ac:spMkLst>
        </pc:spChg>
      </pc:sldChg>
      <pc:sldChg chg="addSp delSp modSp new mod setBg modClrScheme addAnim chgLayout">
        <pc:chgData name="Lisa Scheifele" userId="815e1c2c-21c7-4c2b-932a-2861fc346901" providerId="ADAL" clId="{8B9B4F19-789C-4C0D-90EE-696CA96CA216}" dt="2022-03-05T04:04:19.982" v="1224"/>
        <pc:sldMkLst>
          <pc:docMk/>
          <pc:sldMk cId="3043764956" sldId="295"/>
        </pc:sldMkLst>
        <pc:spChg chg="del mod ord">
          <ac:chgData name="Lisa Scheifele" userId="815e1c2c-21c7-4c2b-932a-2861fc346901" providerId="ADAL" clId="{8B9B4F19-789C-4C0D-90EE-696CA96CA216}" dt="2022-03-05T04:04:08.452" v="1207" actId="700"/>
          <ac:spMkLst>
            <pc:docMk/>
            <pc:sldMk cId="3043764956" sldId="295"/>
            <ac:spMk id="2" creationId="{BAA011EA-BE9C-45AA-9B6E-9490F5F3A280}"/>
          </ac:spMkLst>
        </pc:spChg>
        <pc:spChg chg="del mod ord">
          <ac:chgData name="Lisa Scheifele" userId="815e1c2c-21c7-4c2b-932a-2861fc346901" providerId="ADAL" clId="{8B9B4F19-789C-4C0D-90EE-696CA96CA216}" dt="2022-03-05T04:04:08.452" v="1207" actId="700"/>
          <ac:spMkLst>
            <pc:docMk/>
            <pc:sldMk cId="3043764956" sldId="295"/>
            <ac:spMk id="3" creationId="{5202E3D7-2E38-42AE-9D4A-E37CE1D6E12F}"/>
          </ac:spMkLst>
        </pc:spChg>
        <pc:spChg chg="add mod ord">
          <ac:chgData name="Lisa Scheifele" userId="815e1c2c-21c7-4c2b-932a-2861fc346901" providerId="ADAL" clId="{8B9B4F19-789C-4C0D-90EE-696CA96CA216}" dt="2022-03-05T04:04:19.982" v="1223" actId="26606"/>
          <ac:spMkLst>
            <pc:docMk/>
            <pc:sldMk cId="3043764956" sldId="295"/>
            <ac:spMk id="4" creationId="{E13DFE0E-4DDB-41B5-8356-A5F34F0CFE5B}"/>
          </ac:spMkLst>
        </pc:spChg>
        <pc:spChg chg="add del mod ord">
          <ac:chgData name="Lisa Scheifele" userId="815e1c2c-21c7-4c2b-932a-2861fc346901" providerId="ADAL" clId="{8B9B4F19-789C-4C0D-90EE-696CA96CA216}" dt="2022-03-05T04:04:16.246" v="1222" actId="478"/>
          <ac:spMkLst>
            <pc:docMk/>
            <pc:sldMk cId="3043764956" sldId="295"/>
            <ac:spMk id="5" creationId="{C64C1DEC-4343-49EC-8661-73592E886454}"/>
          </ac:spMkLst>
        </pc:spChg>
        <pc:spChg chg="add">
          <ac:chgData name="Lisa Scheifele" userId="815e1c2c-21c7-4c2b-932a-2861fc346901" providerId="ADAL" clId="{8B9B4F19-789C-4C0D-90EE-696CA96CA216}" dt="2022-03-05T04:04:19.982" v="1223" actId="26606"/>
          <ac:spMkLst>
            <pc:docMk/>
            <pc:sldMk cId="3043764956" sldId="295"/>
            <ac:spMk id="10" creationId="{9203DE33-2CD4-4CA8-9AF3-37C3B65133B0}"/>
          </ac:spMkLst>
        </pc:spChg>
        <pc:spChg chg="add">
          <ac:chgData name="Lisa Scheifele" userId="815e1c2c-21c7-4c2b-932a-2861fc346901" providerId="ADAL" clId="{8B9B4F19-789C-4C0D-90EE-696CA96CA216}" dt="2022-03-05T04:04:19.982" v="1223" actId="26606"/>
          <ac:spMkLst>
            <pc:docMk/>
            <pc:sldMk cId="3043764956" sldId="295"/>
            <ac:spMk id="12" creationId="{0AF57B88-1D4C-41FA-A761-EC1DD10C35CB}"/>
          </ac:spMkLst>
        </pc:spChg>
        <pc:spChg chg="add">
          <ac:chgData name="Lisa Scheifele" userId="815e1c2c-21c7-4c2b-932a-2861fc346901" providerId="ADAL" clId="{8B9B4F19-789C-4C0D-90EE-696CA96CA216}" dt="2022-03-05T04:04:19.982" v="1223" actId="26606"/>
          <ac:spMkLst>
            <pc:docMk/>
            <pc:sldMk cId="3043764956" sldId="295"/>
            <ac:spMk id="14" creationId="{D2548F45-5164-4ABB-8212-7F293FDED8D4}"/>
          </ac:spMkLst>
        </pc:spChg>
        <pc:spChg chg="add">
          <ac:chgData name="Lisa Scheifele" userId="815e1c2c-21c7-4c2b-932a-2861fc346901" providerId="ADAL" clId="{8B9B4F19-789C-4C0D-90EE-696CA96CA216}" dt="2022-03-05T04:04:19.982" v="1223" actId="26606"/>
          <ac:spMkLst>
            <pc:docMk/>
            <pc:sldMk cId="3043764956" sldId="295"/>
            <ac:spMk id="16" creationId="{5E81CCFB-7BEF-4186-86FB-D09450B4D02D}"/>
          </ac:spMkLst>
        </pc:spChg>
        <pc:picChg chg="add">
          <ac:chgData name="Lisa Scheifele" userId="815e1c2c-21c7-4c2b-932a-2861fc346901" providerId="ADAL" clId="{8B9B4F19-789C-4C0D-90EE-696CA96CA216}" dt="2022-03-05T04:04:19.982" v="1223" actId="26606"/>
          <ac:picMkLst>
            <pc:docMk/>
            <pc:sldMk cId="3043764956" sldId="295"/>
            <ac:picMk id="6" creationId="{F0D111A4-405A-4C3A-A490-FBAA51820F7C}"/>
          </ac:picMkLst>
        </pc:picChg>
      </pc:sldChg>
      <pc:sldChg chg="add del">
        <pc:chgData name="Lisa Scheifele" userId="815e1c2c-21c7-4c2b-932a-2861fc346901" providerId="ADAL" clId="{8B9B4F19-789C-4C0D-90EE-696CA96CA216}" dt="2022-03-05T04:12:31.886" v="1450" actId="47"/>
        <pc:sldMkLst>
          <pc:docMk/>
          <pc:sldMk cId="278378758" sldId="296"/>
        </pc:sldMkLst>
      </pc:sldChg>
      <pc:sldChg chg="addSp delSp modSp add mod ord setBg modAnim">
        <pc:chgData name="Lisa Scheifele" userId="815e1c2c-21c7-4c2b-932a-2861fc346901" providerId="ADAL" clId="{8B9B4F19-789C-4C0D-90EE-696CA96CA216}" dt="2022-03-05T11:04:25.400" v="1960" actId="1076"/>
        <pc:sldMkLst>
          <pc:docMk/>
          <pc:sldMk cId="119103271" sldId="297"/>
        </pc:sldMkLst>
        <pc:spChg chg="mod">
          <ac:chgData name="Lisa Scheifele" userId="815e1c2c-21c7-4c2b-932a-2861fc346901" providerId="ADAL" clId="{8B9B4F19-789C-4C0D-90EE-696CA96CA216}" dt="2022-03-05T11:04:25.400" v="1960" actId="1076"/>
          <ac:spMkLst>
            <pc:docMk/>
            <pc:sldMk cId="119103271" sldId="297"/>
            <ac:spMk id="2" creationId="{0D7A643B-08B8-400D-A0D8-FFE39C6F1963}"/>
          </ac:spMkLst>
        </pc:spChg>
        <pc:spChg chg="mod">
          <ac:chgData name="Lisa Scheifele" userId="815e1c2c-21c7-4c2b-932a-2861fc346901" providerId="ADAL" clId="{8B9B4F19-789C-4C0D-90EE-696CA96CA216}" dt="2022-03-05T11:04:05.293" v="1939" actId="20577"/>
          <ac:spMkLst>
            <pc:docMk/>
            <pc:sldMk cId="119103271" sldId="297"/>
            <ac:spMk id="3" creationId="{A1DA1383-D887-4634-9F3C-16D8229EC2B8}"/>
          </ac:spMkLst>
        </pc:spChg>
        <pc:spChg chg="add del">
          <ac:chgData name="Lisa Scheifele" userId="815e1c2c-21c7-4c2b-932a-2861fc346901" providerId="ADAL" clId="{8B9B4F19-789C-4C0D-90EE-696CA96CA216}" dt="2022-03-05T11:03:19.509" v="1928" actId="26606"/>
          <ac:spMkLst>
            <pc:docMk/>
            <pc:sldMk cId="119103271" sldId="297"/>
            <ac:spMk id="8" creationId="{DEE2AD96-B495-4E06-9291-B71706F728CB}"/>
          </ac:spMkLst>
        </pc:spChg>
        <pc:spChg chg="add del">
          <ac:chgData name="Lisa Scheifele" userId="815e1c2c-21c7-4c2b-932a-2861fc346901" providerId="ADAL" clId="{8B9B4F19-789C-4C0D-90EE-696CA96CA216}" dt="2022-03-05T11:03:19.509" v="1928" actId="26606"/>
          <ac:spMkLst>
            <pc:docMk/>
            <pc:sldMk cId="119103271" sldId="297"/>
            <ac:spMk id="10" creationId="{53CF6D67-C5A8-4ADD-9E8E-1E38CA1D3166}"/>
          </ac:spMkLst>
        </pc:spChg>
        <pc:spChg chg="add del">
          <ac:chgData name="Lisa Scheifele" userId="815e1c2c-21c7-4c2b-932a-2861fc346901" providerId="ADAL" clId="{8B9B4F19-789C-4C0D-90EE-696CA96CA216}" dt="2022-03-05T11:03:19.509" v="1928" actId="26606"/>
          <ac:spMkLst>
            <pc:docMk/>
            <pc:sldMk cId="119103271" sldId="297"/>
            <ac:spMk id="12" creationId="{86909FA0-B515-4681-B7A8-FA281D133B94}"/>
          </ac:spMkLst>
        </pc:spChg>
        <pc:spChg chg="add del">
          <ac:chgData name="Lisa Scheifele" userId="815e1c2c-21c7-4c2b-932a-2861fc346901" providerId="ADAL" clId="{8B9B4F19-789C-4C0D-90EE-696CA96CA216}" dt="2022-03-05T11:03:19.509" v="1928" actId="26606"/>
          <ac:spMkLst>
            <pc:docMk/>
            <pc:sldMk cId="119103271" sldId="297"/>
            <ac:spMk id="14" creationId="{21C9FE86-FCC3-4A31-AA1C-C882262B7FE7}"/>
          </ac:spMkLst>
        </pc:spChg>
        <pc:spChg chg="add del">
          <ac:chgData name="Lisa Scheifele" userId="815e1c2c-21c7-4c2b-932a-2861fc346901" providerId="ADAL" clId="{8B9B4F19-789C-4C0D-90EE-696CA96CA216}" dt="2022-03-05T11:03:19.509" v="1928" actId="26606"/>
          <ac:spMkLst>
            <pc:docMk/>
            <pc:sldMk cId="119103271" sldId="297"/>
            <ac:spMk id="16" creationId="{7D96243B-ECED-4B71-8E06-AE9A285EAD20}"/>
          </ac:spMkLst>
        </pc:spChg>
        <pc:spChg chg="add del">
          <ac:chgData name="Lisa Scheifele" userId="815e1c2c-21c7-4c2b-932a-2861fc346901" providerId="ADAL" clId="{8B9B4F19-789C-4C0D-90EE-696CA96CA216}" dt="2022-03-05T11:03:19.509" v="1928" actId="26606"/>
          <ac:spMkLst>
            <pc:docMk/>
            <pc:sldMk cId="119103271" sldId="297"/>
            <ac:spMk id="18" creationId="{A09989E4-EFDC-4A90-A633-E0525FB4139E}"/>
          </ac:spMkLst>
        </pc:spChg>
        <pc:spChg chg="add">
          <ac:chgData name="Lisa Scheifele" userId="815e1c2c-21c7-4c2b-932a-2861fc346901" providerId="ADAL" clId="{8B9B4F19-789C-4C0D-90EE-696CA96CA216}" dt="2022-03-05T11:03:19.524" v="1929" actId="26606"/>
          <ac:spMkLst>
            <pc:docMk/>
            <pc:sldMk cId="119103271" sldId="297"/>
            <ac:spMk id="20" creationId="{8D71EDA1-87BF-4D5D-AB79-F346FD19278A}"/>
          </ac:spMkLst>
        </pc:spChg>
        <pc:spChg chg="add">
          <ac:chgData name="Lisa Scheifele" userId="815e1c2c-21c7-4c2b-932a-2861fc346901" providerId="ADAL" clId="{8B9B4F19-789C-4C0D-90EE-696CA96CA216}" dt="2022-03-05T11:03:19.524" v="1929" actId="26606"/>
          <ac:spMkLst>
            <pc:docMk/>
            <pc:sldMk cId="119103271" sldId="297"/>
            <ac:spMk id="21" creationId="{09588DA8-065E-4F6F-8EFD-43104AB2E0CF}"/>
          </ac:spMkLst>
        </pc:spChg>
        <pc:spChg chg="add">
          <ac:chgData name="Lisa Scheifele" userId="815e1c2c-21c7-4c2b-932a-2861fc346901" providerId="ADAL" clId="{8B9B4F19-789C-4C0D-90EE-696CA96CA216}" dt="2022-03-05T11:03:19.524" v="1929" actId="26606"/>
          <ac:spMkLst>
            <pc:docMk/>
            <pc:sldMk cId="119103271" sldId="297"/>
            <ac:spMk id="22" creationId="{C4285719-470E-454C-AF62-8323075F1F5B}"/>
          </ac:spMkLst>
        </pc:spChg>
        <pc:spChg chg="add">
          <ac:chgData name="Lisa Scheifele" userId="815e1c2c-21c7-4c2b-932a-2861fc346901" providerId="ADAL" clId="{8B9B4F19-789C-4C0D-90EE-696CA96CA216}" dt="2022-03-05T11:03:19.524" v="1929" actId="26606"/>
          <ac:spMkLst>
            <pc:docMk/>
            <pc:sldMk cId="119103271" sldId="297"/>
            <ac:spMk id="23" creationId="{CD9FE4EF-C4D8-49A0-B2FF-81D8DB7D8A24}"/>
          </ac:spMkLst>
        </pc:spChg>
        <pc:spChg chg="add">
          <ac:chgData name="Lisa Scheifele" userId="815e1c2c-21c7-4c2b-932a-2861fc346901" providerId="ADAL" clId="{8B9B4F19-789C-4C0D-90EE-696CA96CA216}" dt="2022-03-05T11:03:19.524" v="1929" actId="26606"/>
          <ac:spMkLst>
            <pc:docMk/>
            <pc:sldMk cId="119103271" sldId="297"/>
            <ac:spMk id="24" creationId="{4300840D-0A0B-4512-BACA-B439D5B9C57C}"/>
          </ac:spMkLst>
        </pc:spChg>
        <pc:spChg chg="add">
          <ac:chgData name="Lisa Scheifele" userId="815e1c2c-21c7-4c2b-932a-2861fc346901" providerId="ADAL" clId="{8B9B4F19-789C-4C0D-90EE-696CA96CA216}" dt="2022-03-05T11:03:19.524" v="1929" actId="26606"/>
          <ac:spMkLst>
            <pc:docMk/>
            <pc:sldMk cId="119103271" sldId="297"/>
            <ac:spMk id="25" creationId="{D2B78728-A580-49A7-84F9-6EF6F583ADE0}"/>
          </ac:spMkLst>
        </pc:spChg>
        <pc:spChg chg="add">
          <ac:chgData name="Lisa Scheifele" userId="815e1c2c-21c7-4c2b-932a-2861fc346901" providerId="ADAL" clId="{8B9B4F19-789C-4C0D-90EE-696CA96CA216}" dt="2022-03-05T11:03:19.524" v="1929" actId="26606"/>
          <ac:spMkLst>
            <pc:docMk/>
            <pc:sldMk cId="119103271" sldId="297"/>
            <ac:spMk id="26" creationId="{38FAA1A1-D861-433F-88FA-1E9D6FD31D11}"/>
          </ac:spMkLst>
        </pc:spChg>
      </pc:sldChg>
      <pc:sldChg chg="addSp delSp modSp new mod">
        <pc:chgData name="Lisa Scheifele" userId="815e1c2c-21c7-4c2b-932a-2861fc346901" providerId="ADAL" clId="{8B9B4F19-789C-4C0D-90EE-696CA96CA216}" dt="2022-03-05T04:40:44.879" v="1926" actId="14100"/>
        <pc:sldMkLst>
          <pc:docMk/>
          <pc:sldMk cId="666388835" sldId="298"/>
        </pc:sldMkLst>
        <pc:spChg chg="mod">
          <ac:chgData name="Lisa Scheifele" userId="815e1c2c-21c7-4c2b-932a-2861fc346901" providerId="ADAL" clId="{8B9B4F19-789C-4C0D-90EE-696CA96CA216}" dt="2022-03-05T04:31:51.227" v="1678" actId="20577"/>
          <ac:spMkLst>
            <pc:docMk/>
            <pc:sldMk cId="666388835" sldId="298"/>
            <ac:spMk id="2" creationId="{516B782F-16D7-4770-BE24-6E1C5961FE0B}"/>
          </ac:spMkLst>
        </pc:spChg>
        <pc:spChg chg="del mod">
          <ac:chgData name="Lisa Scheifele" userId="815e1c2c-21c7-4c2b-932a-2861fc346901" providerId="ADAL" clId="{8B9B4F19-789C-4C0D-90EE-696CA96CA216}" dt="2022-03-05T04:38:01.007" v="1918" actId="478"/>
          <ac:spMkLst>
            <pc:docMk/>
            <pc:sldMk cId="666388835" sldId="298"/>
            <ac:spMk id="3" creationId="{1034458E-CB19-47FC-8F87-738F32B367C3}"/>
          </ac:spMkLst>
        </pc:spChg>
        <pc:spChg chg="add del mod">
          <ac:chgData name="Lisa Scheifele" userId="815e1c2c-21c7-4c2b-932a-2861fc346901" providerId="ADAL" clId="{8B9B4F19-789C-4C0D-90EE-696CA96CA216}" dt="2022-03-05T04:38:02.980" v="1919" actId="478"/>
          <ac:spMkLst>
            <pc:docMk/>
            <pc:sldMk cId="666388835" sldId="298"/>
            <ac:spMk id="9" creationId="{3FFD5C58-C79F-4753-8014-4742D897691C}"/>
          </ac:spMkLst>
        </pc:spChg>
        <pc:picChg chg="add del">
          <ac:chgData name="Lisa Scheifele" userId="815e1c2c-21c7-4c2b-932a-2861fc346901" providerId="ADAL" clId="{8B9B4F19-789C-4C0D-90EE-696CA96CA216}" dt="2022-03-05T04:37:31.473" v="1913" actId="478"/>
          <ac:picMkLst>
            <pc:docMk/>
            <pc:sldMk cId="666388835" sldId="298"/>
            <ac:picMk id="5" creationId="{84635FA1-AFFC-46EF-B5B9-FE3BB463875A}"/>
          </ac:picMkLst>
        </pc:picChg>
        <pc:picChg chg="add mod">
          <ac:chgData name="Lisa Scheifele" userId="815e1c2c-21c7-4c2b-932a-2861fc346901" providerId="ADAL" clId="{8B9B4F19-789C-4C0D-90EE-696CA96CA216}" dt="2022-03-05T04:40:44.879" v="1926" actId="14100"/>
          <ac:picMkLst>
            <pc:docMk/>
            <pc:sldMk cId="666388835" sldId="298"/>
            <ac:picMk id="7" creationId="{FB899AEC-56BB-4F33-8E69-EF571D0BE025}"/>
          </ac:picMkLst>
        </pc:picChg>
        <pc:picChg chg="add mod">
          <ac:chgData name="Lisa Scheifele" userId="815e1c2c-21c7-4c2b-932a-2861fc346901" providerId="ADAL" clId="{8B9B4F19-789C-4C0D-90EE-696CA96CA216}" dt="2022-03-05T04:40:35.447" v="1924" actId="14100"/>
          <ac:picMkLst>
            <pc:docMk/>
            <pc:sldMk cId="666388835" sldId="298"/>
            <ac:picMk id="11" creationId="{D46B0EC2-6B9F-4280-8C4E-A3B748E5655D}"/>
          </ac:picMkLst>
        </pc:picChg>
      </pc:sldChg>
      <pc:sldChg chg="addSp modSp new mod setBg">
        <pc:chgData name="Lisa Scheifele" userId="815e1c2c-21c7-4c2b-932a-2861fc346901" providerId="ADAL" clId="{8B9B4F19-789C-4C0D-90EE-696CA96CA216}" dt="2022-03-05T11:59:29.811" v="2510" actId="207"/>
        <pc:sldMkLst>
          <pc:docMk/>
          <pc:sldMk cId="1986043197" sldId="299"/>
        </pc:sldMkLst>
        <pc:spChg chg="mod">
          <ac:chgData name="Lisa Scheifele" userId="815e1c2c-21c7-4c2b-932a-2861fc346901" providerId="ADAL" clId="{8B9B4F19-789C-4C0D-90EE-696CA96CA216}" dt="2022-03-05T11:07:07.121" v="2067" actId="14100"/>
          <ac:spMkLst>
            <pc:docMk/>
            <pc:sldMk cId="1986043197" sldId="299"/>
            <ac:spMk id="2" creationId="{DFF30A39-13B5-442C-BA8B-6587D5ACCCC7}"/>
          </ac:spMkLst>
        </pc:spChg>
        <pc:spChg chg="mod">
          <ac:chgData name="Lisa Scheifele" userId="815e1c2c-21c7-4c2b-932a-2861fc346901" providerId="ADAL" clId="{8B9B4F19-789C-4C0D-90EE-696CA96CA216}" dt="2022-03-05T11:58:42.538" v="2502" actId="1076"/>
          <ac:spMkLst>
            <pc:docMk/>
            <pc:sldMk cId="1986043197" sldId="299"/>
            <ac:spMk id="3" creationId="{8AA2F634-6AD8-48D4-9C09-4E3120E3E931}"/>
          </ac:spMkLst>
        </pc:spChg>
        <pc:spChg chg="add">
          <ac:chgData name="Lisa Scheifele" userId="815e1c2c-21c7-4c2b-932a-2861fc346901" providerId="ADAL" clId="{8B9B4F19-789C-4C0D-90EE-696CA96CA216}" dt="2022-03-05T11:06:46.182" v="2023" actId="26606"/>
          <ac:spMkLst>
            <pc:docMk/>
            <pc:sldMk cId="1986043197" sldId="299"/>
            <ac:spMk id="8" creationId="{09588DA8-065E-4F6F-8EFD-43104AB2E0CF}"/>
          </ac:spMkLst>
        </pc:spChg>
        <pc:spChg chg="add">
          <ac:chgData name="Lisa Scheifele" userId="815e1c2c-21c7-4c2b-932a-2861fc346901" providerId="ADAL" clId="{8B9B4F19-789C-4C0D-90EE-696CA96CA216}" dt="2022-03-05T11:06:46.182" v="2023" actId="26606"/>
          <ac:spMkLst>
            <pc:docMk/>
            <pc:sldMk cId="1986043197" sldId="299"/>
            <ac:spMk id="10" creationId="{C4285719-470E-454C-AF62-8323075F1F5B}"/>
          </ac:spMkLst>
        </pc:spChg>
        <pc:spChg chg="add">
          <ac:chgData name="Lisa Scheifele" userId="815e1c2c-21c7-4c2b-932a-2861fc346901" providerId="ADAL" clId="{8B9B4F19-789C-4C0D-90EE-696CA96CA216}" dt="2022-03-05T11:06:46.182" v="2023" actId="26606"/>
          <ac:spMkLst>
            <pc:docMk/>
            <pc:sldMk cId="1986043197" sldId="299"/>
            <ac:spMk id="12" creationId="{CD9FE4EF-C4D8-49A0-B2FF-81D8DB7D8A24}"/>
          </ac:spMkLst>
        </pc:spChg>
        <pc:spChg chg="add">
          <ac:chgData name="Lisa Scheifele" userId="815e1c2c-21c7-4c2b-932a-2861fc346901" providerId="ADAL" clId="{8B9B4F19-789C-4C0D-90EE-696CA96CA216}" dt="2022-03-05T11:06:46.182" v="2023" actId="26606"/>
          <ac:spMkLst>
            <pc:docMk/>
            <pc:sldMk cId="1986043197" sldId="299"/>
            <ac:spMk id="14" creationId="{4300840D-0A0B-4512-BACA-B439D5B9C57C}"/>
          </ac:spMkLst>
        </pc:spChg>
        <pc:spChg chg="add mod">
          <ac:chgData name="Lisa Scheifele" userId="815e1c2c-21c7-4c2b-932a-2861fc346901" providerId="ADAL" clId="{8B9B4F19-789C-4C0D-90EE-696CA96CA216}" dt="2022-03-05T11:59:29.811" v="2510" actId="207"/>
          <ac:spMkLst>
            <pc:docMk/>
            <pc:sldMk cId="1986043197" sldId="299"/>
            <ac:spMk id="15" creationId="{6A7BD419-E9E2-4B2C-BC61-73348F92E540}"/>
          </ac:spMkLst>
        </pc:spChg>
        <pc:spChg chg="add">
          <ac:chgData name="Lisa Scheifele" userId="815e1c2c-21c7-4c2b-932a-2861fc346901" providerId="ADAL" clId="{8B9B4F19-789C-4C0D-90EE-696CA96CA216}" dt="2022-03-05T11:06:46.182" v="2023" actId="26606"/>
          <ac:spMkLst>
            <pc:docMk/>
            <pc:sldMk cId="1986043197" sldId="299"/>
            <ac:spMk id="16" creationId="{D2B78728-A580-49A7-84F9-6EF6F583ADE0}"/>
          </ac:spMkLst>
        </pc:spChg>
        <pc:spChg chg="add">
          <ac:chgData name="Lisa Scheifele" userId="815e1c2c-21c7-4c2b-932a-2861fc346901" providerId="ADAL" clId="{8B9B4F19-789C-4C0D-90EE-696CA96CA216}" dt="2022-03-05T11:06:46.182" v="2023" actId="26606"/>
          <ac:spMkLst>
            <pc:docMk/>
            <pc:sldMk cId="1986043197" sldId="299"/>
            <ac:spMk id="18" creationId="{38FAA1A1-D861-433F-88FA-1E9D6FD31D11}"/>
          </ac:spMkLst>
        </pc:spChg>
        <pc:spChg chg="add">
          <ac:chgData name="Lisa Scheifele" userId="815e1c2c-21c7-4c2b-932a-2861fc346901" providerId="ADAL" clId="{8B9B4F19-789C-4C0D-90EE-696CA96CA216}" dt="2022-03-05T11:06:46.182" v="2023" actId="26606"/>
          <ac:spMkLst>
            <pc:docMk/>
            <pc:sldMk cId="1986043197" sldId="299"/>
            <ac:spMk id="20" creationId="{8D71EDA1-87BF-4D5D-AB79-F346FD19278A}"/>
          </ac:spMkLst>
        </pc:spChg>
        <pc:picChg chg="add mod">
          <ac:chgData name="Lisa Scheifele" userId="815e1c2c-21c7-4c2b-932a-2861fc346901" providerId="ADAL" clId="{8B9B4F19-789C-4C0D-90EE-696CA96CA216}" dt="2022-03-05T11:58:54.878" v="2507" actId="1076"/>
          <ac:picMkLst>
            <pc:docMk/>
            <pc:sldMk cId="1986043197" sldId="299"/>
            <ac:picMk id="5" creationId="{13BA4FB4-7E7B-49DE-A709-C7D8386F6CA9}"/>
          </ac:picMkLst>
        </pc:picChg>
      </pc:sldChg>
      <pc:sldChg chg="addSp delSp modSp add mod setBg modAnim delDesignElem chgLayout">
        <pc:chgData name="Lisa Scheifele" userId="815e1c2c-21c7-4c2b-932a-2861fc346901" providerId="ADAL" clId="{8B9B4F19-789C-4C0D-90EE-696CA96CA216}" dt="2022-03-05T11:52:52.463" v="2417"/>
        <pc:sldMkLst>
          <pc:docMk/>
          <pc:sldMk cId="3631805739" sldId="300"/>
        </pc:sldMkLst>
        <pc:spChg chg="mod ord">
          <ac:chgData name="Lisa Scheifele" userId="815e1c2c-21c7-4c2b-932a-2861fc346901" providerId="ADAL" clId="{8B9B4F19-789C-4C0D-90EE-696CA96CA216}" dt="2022-03-05T11:51:13.235" v="2397" actId="20577"/>
          <ac:spMkLst>
            <pc:docMk/>
            <pc:sldMk cId="3631805739" sldId="300"/>
            <ac:spMk id="2" creationId="{F7A10846-8CA1-4C72-ACB5-3EB05E499CC0}"/>
          </ac:spMkLst>
        </pc:spChg>
        <pc:spChg chg="add del mod ord">
          <ac:chgData name="Lisa Scheifele" userId="815e1c2c-21c7-4c2b-932a-2861fc346901" providerId="ADAL" clId="{8B9B4F19-789C-4C0D-90EE-696CA96CA216}" dt="2022-03-05T11:49:11.172" v="2234" actId="700"/>
          <ac:spMkLst>
            <pc:docMk/>
            <pc:sldMk cId="3631805739" sldId="300"/>
            <ac:spMk id="5" creationId="{4EF9C222-519C-4DBE-B134-AABE65E57575}"/>
          </ac:spMkLst>
        </pc:spChg>
        <pc:spChg chg="add mod">
          <ac:chgData name="Lisa Scheifele" userId="815e1c2c-21c7-4c2b-932a-2861fc346901" providerId="ADAL" clId="{8B9B4F19-789C-4C0D-90EE-696CA96CA216}" dt="2022-03-05T11:50:12.745" v="2381" actId="404"/>
          <ac:spMkLst>
            <pc:docMk/>
            <pc:sldMk cId="3631805739" sldId="300"/>
            <ac:spMk id="7" creationId="{2818C379-6842-4A55-93A9-46FEC6806854}"/>
          </ac:spMkLst>
        </pc:spChg>
        <pc:spChg chg="add del">
          <ac:chgData name="Lisa Scheifele" userId="815e1c2c-21c7-4c2b-932a-2861fc346901" providerId="ADAL" clId="{8B9B4F19-789C-4C0D-90EE-696CA96CA216}" dt="2022-03-05T11:49:11.172" v="2234" actId="700"/>
          <ac:spMkLst>
            <pc:docMk/>
            <pc:sldMk cId="3631805739" sldId="300"/>
            <ac:spMk id="11" creationId="{2151139A-886F-4B97-8815-729AD3831BBD}"/>
          </ac:spMkLst>
        </pc:spChg>
        <pc:spChg chg="add del">
          <ac:chgData name="Lisa Scheifele" userId="815e1c2c-21c7-4c2b-932a-2861fc346901" providerId="ADAL" clId="{8B9B4F19-789C-4C0D-90EE-696CA96CA216}" dt="2022-03-05T11:49:11.172" v="2234" actId="700"/>
          <ac:spMkLst>
            <pc:docMk/>
            <pc:sldMk cId="3631805739" sldId="300"/>
            <ac:spMk id="12" creationId="{5428AC11-BFDF-42EF-80FF-717BBF909067}"/>
          </ac:spMkLst>
        </pc:spChg>
        <pc:spChg chg="add del">
          <ac:chgData name="Lisa Scheifele" userId="815e1c2c-21c7-4c2b-932a-2861fc346901" providerId="ADAL" clId="{8B9B4F19-789C-4C0D-90EE-696CA96CA216}" dt="2022-03-05T11:49:11.172" v="2234" actId="700"/>
          <ac:spMkLst>
            <pc:docMk/>
            <pc:sldMk cId="3631805739" sldId="300"/>
            <ac:spMk id="13" creationId="{2CC56AF6-38E4-490B-8E2B-1A1037B4EDD4}"/>
          </ac:spMkLst>
        </pc:spChg>
        <pc:spChg chg="del">
          <ac:chgData name="Lisa Scheifele" userId="815e1c2c-21c7-4c2b-932a-2861fc346901" providerId="ADAL" clId="{8B9B4F19-789C-4C0D-90EE-696CA96CA216}" dt="2022-03-05T11:13:34.656" v="2091"/>
          <ac:spMkLst>
            <pc:docMk/>
            <pc:sldMk cId="3631805739" sldId="300"/>
            <ac:spMk id="14" creationId="{B712E947-0734-45F9-9C4F-41114EC3A33E}"/>
          </ac:spMkLst>
        </pc:spChg>
        <pc:spChg chg="add del">
          <ac:chgData name="Lisa Scheifele" userId="815e1c2c-21c7-4c2b-932a-2861fc346901" providerId="ADAL" clId="{8B9B4F19-789C-4C0D-90EE-696CA96CA216}" dt="2022-03-05T11:49:11.172" v="2234" actId="700"/>
          <ac:spMkLst>
            <pc:docMk/>
            <pc:sldMk cId="3631805739" sldId="300"/>
            <ac:spMk id="15" creationId="{2339A6F5-AD6A-4D80-8AD9-6290D13AC49F}"/>
          </ac:spMkLst>
        </pc:spChg>
        <pc:spChg chg="del">
          <ac:chgData name="Lisa Scheifele" userId="815e1c2c-21c7-4c2b-932a-2861fc346901" providerId="ADAL" clId="{8B9B4F19-789C-4C0D-90EE-696CA96CA216}" dt="2022-03-05T11:13:34.656" v="2091"/>
          <ac:spMkLst>
            <pc:docMk/>
            <pc:sldMk cId="3631805739" sldId="300"/>
            <ac:spMk id="16" creationId="{4C6B5652-C661-4C58-B937-F0F490F7FCB2}"/>
          </ac:spMkLst>
        </pc:spChg>
        <pc:spChg chg="del">
          <ac:chgData name="Lisa Scheifele" userId="815e1c2c-21c7-4c2b-932a-2861fc346901" providerId="ADAL" clId="{8B9B4F19-789C-4C0D-90EE-696CA96CA216}" dt="2022-03-05T11:13:34.656" v="2091"/>
          <ac:spMkLst>
            <pc:docMk/>
            <pc:sldMk cId="3631805739" sldId="300"/>
            <ac:spMk id="18" creationId="{0B936867-6407-43FB-9DE6-1B0879D0CB31}"/>
          </ac:spMkLst>
        </pc:spChg>
        <pc:spChg chg="del">
          <ac:chgData name="Lisa Scheifele" userId="815e1c2c-21c7-4c2b-932a-2861fc346901" providerId="ADAL" clId="{8B9B4F19-789C-4C0D-90EE-696CA96CA216}" dt="2022-03-05T11:13:34.656" v="2091"/>
          <ac:spMkLst>
            <pc:docMk/>
            <pc:sldMk cId="3631805739" sldId="300"/>
            <ac:spMk id="20" creationId="{ACD0B258-678B-4A8C-894F-848AF24A1922}"/>
          </ac:spMkLst>
        </pc:spChg>
        <pc:spChg chg="del">
          <ac:chgData name="Lisa Scheifele" userId="815e1c2c-21c7-4c2b-932a-2861fc346901" providerId="ADAL" clId="{8B9B4F19-789C-4C0D-90EE-696CA96CA216}" dt="2022-03-05T11:13:34.656" v="2091"/>
          <ac:spMkLst>
            <pc:docMk/>
            <pc:sldMk cId="3631805739" sldId="300"/>
            <ac:spMk id="22" creationId="{C8D58395-74AF-401A-AF2F-76B6FCF71DFE}"/>
          </ac:spMkLst>
        </pc:spChg>
        <pc:spChg chg="del">
          <ac:chgData name="Lisa Scheifele" userId="815e1c2c-21c7-4c2b-932a-2861fc346901" providerId="ADAL" clId="{8B9B4F19-789C-4C0D-90EE-696CA96CA216}" dt="2022-03-05T11:13:34.656" v="2091"/>
          <ac:spMkLst>
            <pc:docMk/>
            <pc:sldMk cId="3631805739" sldId="300"/>
            <ac:spMk id="24" creationId="{2F003F3F-F118-41D2-AA3F-74DB0D1970BB}"/>
          </ac:spMkLst>
        </pc:spChg>
        <pc:picChg chg="add mod modCrop">
          <ac:chgData name="Lisa Scheifele" userId="815e1c2c-21c7-4c2b-932a-2861fc346901" providerId="ADAL" clId="{8B9B4F19-789C-4C0D-90EE-696CA96CA216}" dt="2022-03-05T11:52:16.268" v="2410" actId="1076"/>
          <ac:picMkLst>
            <pc:docMk/>
            <pc:sldMk cId="3631805739" sldId="300"/>
            <ac:picMk id="4" creationId="{ECD4FE97-45DE-4954-85BC-38F039088E51}"/>
          </ac:picMkLst>
        </pc:picChg>
        <pc:picChg chg="del mod">
          <ac:chgData name="Lisa Scheifele" userId="815e1c2c-21c7-4c2b-932a-2861fc346901" providerId="ADAL" clId="{8B9B4F19-789C-4C0D-90EE-696CA96CA216}" dt="2022-03-05T11:13:51.202" v="2093" actId="478"/>
          <ac:picMkLst>
            <pc:docMk/>
            <pc:sldMk cId="3631805739" sldId="300"/>
            <ac:picMk id="6" creationId="{0DC3C520-1656-425D-AFD7-F75F7C7D5A92}"/>
          </ac:picMkLst>
        </pc:picChg>
        <pc:picChg chg="del mod">
          <ac:chgData name="Lisa Scheifele" userId="815e1c2c-21c7-4c2b-932a-2861fc346901" providerId="ADAL" clId="{8B9B4F19-789C-4C0D-90EE-696CA96CA216}" dt="2022-03-05T11:13:51.202" v="2093" actId="478"/>
          <ac:picMkLst>
            <pc:docMk/>
            <pc:sldMk cId="3631805739" sldId="300"/>
            <ac:picMk id="9" creationId="{D5BAB2AC-B80E-4684-891D-498CFB4E7088}"/>
          </ac:picMkLst>
        </pc:picChg>
        <pc:picChg chg="add mod">
          <ac:chgData name="Lisa Scheifele" userId="815e1c2c-21c7-4c2b-932a-2861fc346901" providerId="ADAL" clId="{8B9B4F19-789C-4C0D-90EE-696CA96CA216}" dt="2022-03-05T11:52:13.539" v="2409" actId="1035"/>
          <ac:picMkLst>
            <pc:docMk/>
            <pc:sldMk cId="3631805739" sldId="300"/>
            <ac:picMk id="10" creationId="{42CC28EB-B1B9-414C-BB34-666BFEF2A929}"/>
          </ac:picMkLst>
        </pc:picChg>
        <pc:picChg chg="add del mod">
          <ac:chgData name="Lisa Scheifele" userId="815e1c2c-21c7-4c2b-932a-2861fc346901" providerId="ADAL" clId="{8B9B4F19-789C-4C0D-90EE-696CA96CA216}" dt="2022-03-05T11:48:49.535" v="2230" actId="478"/>
          <ac:picMkLst>
            <pc:docMk/>
            <pc:sldMk cId="3631805739" sldId="300"/>
            <ac:picMk id="17" creationId="{E99E11CE-2A92-4BB0-8271-F926DE27450E}"/>
          </ac:picMkLst>
        </pc:picChg>
        <pc:picChg chg="add del mod">
          <ac:chgData name="Lisa Scheifele" userId="815e1c2c-21c7-4c2b-932a-2861fc346901" providerId="ADAL" clId="{8B9B4F19-789C-4C0D-90EE-696CA96CA216}" dt="2022-03-05T11:47:56.517" v="2218" actId="478"/>
          <ac:picMkLst>
            <pc:docMk/>
            <pc:sldMk cId="3631805739" sldId="300"/>
            <ac:picMk id="19" creationId="{C07C0CE5-9C3F-44BE-B564-69FB54204226}"/>
          </ac:picMkLst>
        </pc:picChg>
        <pc:picChg chg="add del mod">
          <ac:chgData name="Lisa Scheifele" userId="815e1c2c-21c7-4c2b-932a-2861fc346901" providerId="ADAL" clId="{8B9B4F19-789C-4C0D-90EE-696CA96CA216}" dt="2022-03-05T11:48:49.535" v="2230" actId="478"/>
          <ac:picMkLst>
            <pc:docMk/>
            <pc:sldMk cId="3631805739" sldId="300"/>
            <ac:picMk id="21" creationId="{8766C827-6390-49D7-9C68-820FA6153C02}"/>
          </ac:picMkLst>
        </pc:picChg>
        <pc:picChg chg="add mod modCrop">
          <ac:chgData name="Lisa Scheifele" userId="815e1c2c-21c7-4c2b-932a-2861fc346901" providerId="ADAL" clId="{8B9B4F19-789C-4C0D-90EE-696CA96CA216}" dt="2022-03-05T11:52:18.515" v="2411" actId="1076"/>
          <ac:picMkLst>
            <pc:docMk/>
            <pc:sldMk cId="3631805739" sldId="300"/>
            <ac:picMk id="23" creationId="{C6714C57-4AEE-4EF7-8858-A80340BDB299}"/>
          </ac:picMkLst>
        </pc:picChg>
        <pc:picChg chg="add mod">
          <ac:chgData name="Lisa Scheifele" userId="815e1c2c-21c7-4c2b-932a-2861fc346901" providerId="ADAL" clId="{8B9B4F19-789C-4C0D-90EE-696CA96CA216}" dt="2022-03-05T11:52:10.477" v="2401" actId="1076"/>
          <ac:picMkLst>
            <pc:docMk/>
            <pc:sldMk cId="3631805739" sldId="300"/>
            <ac:picMk id="26" creationId="{C3E43B41-F943-41AA-9A34-3C8A39CA369A}"/>
          </ac:picMkLst>
        </pc:picChg>
        <pc:picChg chg="add del mod">
          <ac:chgData name="Lisa Scheifele" userId="815e1c2c-21c7-4c2b-932a-2861fc346901" providerId="ADAL" clId="{8B9B4F19-789C-4C0D-90EE-696CA96CA216}" dt="2022-03-05T11:47:54.659" v="2217" actId="478"/>
          <ac:picMkLst>
            <pc:docMk/>
            <pc:sldMk cId="3631805739" sldId="300"/>
            <ac:picMk id="10242" creationId="{DCCF7804-1D74-4462-8EDF-48269FBE4027}"/>
          </ac:picMkLst>
        </pc:picChg>
      </pc:sldChg>
      <pc:sldChg chg="addSp delSp add del setBg delDesignElem">
        <pc:chgData name="Lisa Scheifele" userId="815e1c2c-21c7-4c2b-932a-2861fc346901" providerId="ADAL" clId="{8B9B4F19-789C-4C0D-90EE-696CA96CA216}" dt="2022-03-05T11:13:54.774" v="2096"/>
        <pc:sldMkLst>
          <pc:docMk/>
          <pc:sldMk cId="1226109139" sldId="301"/>
        </pc:sldMkLst>
        <pc:spChg chg="add del">
          <ac:chgData name="Lisa Scheifele" userId="815e1c2c-21c7-4c2b-932a-2861fc346901" providerId="ADAL" clId="{8B9B4F19-789C-4C0D-90EE-696CA96CA216}" dt="2022-03-05T11:13:54.774" v="2096"/>
          <ac:spMkLst>
            <pc:docMk/>
            <pc:sldMk cId="1226109139" sldId="301"/>
            <ac:spMk id="14" creationId="{B712E947-0734-45F9-9C4F-41114EC3A33E}"/>
          </ac:spMkLst>
        </pc:spChg>
        <pc:spChg chg="add del">
          <ac:chgData name="Lisa Scheifele" userId="815e1c2c-21c7-4c2b-932a-2861fc346901" providerId="ADAL" clId="{8B9B4F19-789C-4C0D-90EE-696CA96CA216}" dt="2022-03-05T11:13:54.774" v="2096"/>
          <ac:spMkLst>
            <pc:docMk/>
            <pc:sldMk cId="1226109139" sldId="301"/>
            <ac:spMk id="16" creationId="{4C6B5652-C661-4C58-B937-F0F490F7FCB2}"/>
          </ac:spMkLst>
        </pc:spChg>
        <pc:spChg chg="add del">
          <ac:chgData name="Lisa Scheifele" userId="815e1c2c-21c7-4c2b-932a-2861fc346901" providerId="ADAL" clId="{8B9B4F19-789C-4C0D-90EE-696CA96CA216}" dt="2022-03-05T11:13:54.774" v="2096"/>
          <ac:spMkLst>
            <pc:docMk/>
            <pc:sldMk cId="1226109139" sldId="301"/>
            <ac:spMk id="18" creationId="{0B936867-6407-43FB-9DE6-1B0879D0CB31}"/>
          </ac:spMkLst>
        </pc:spChg>
        <pc:spChg chg="add del">
          <ac:chgData name="Lisa Scheifele" userId="815e1c2c-21c7-4c2b-932a-2861fc346901" providerId="ADAL" clId="{8B9B4F19-789C-4C0D-90EE-696CA96CA216}" dt="2022-03-05T11:13:54.774" v="2096"/>
          <ac:spMkLst>
            <pc:docMk/>
            <pc:sldMk cId="1226109139" sldId="301"/>
            <ac:spMk id="20" creationId="{ACD0B258-678B-4A8C-894F-848AF24A1922}"/>
          </ac:spMkLst>
        </pc:spChg>
        <pc:spChg chg="add del">
          <ac:chgData name="Lisa Scheifele" userId="815e1c2c-21c7-4c2b-932a-2861fc346901" providerId="ADAL" clId="{8B9B4F19-789C-4C0D-90EE-696CA96CA216}" dt="2022-03-05T11:13:54.774" v="2096"/>
          <ac:spMkLst>
            <pc:docMk/>
            <pc:sldMk cId="1226109139" sldId="301"/>
            <ac:spMk id="22" creationId="{C8D58395-74AF-401A-AF2F-76B6FCF71DFE}"/>
          </ac:spMkLst>
        </pc:spChg>
        <pc:spChg chg="add del">
          <ac:chgData name="Lisa Scheifele" userId="815e1c2c-21c7-4c2b-932a-2861fc346901" providerId="ADAL" clId="{8B9B4F19-789C-4C0D-90EE-696CA96CA216}" dt="2022-03-05T11:13:54.774" v="2096"/>
          <ac:spMkLst>
            <pc:docMk/>
            <pc:sldMk cId="1226109139" sldId="301"/>
            <ac:spMk id="24" creationId="{2F003F3F-F118-41D2-AA3F-74DB0D1970BB}"/>
          </ac:spMkLst>
        </pc:spChg>
      </pc:sldChg>
      <pc:sldChg chg="addSp delSp modSp add mod setBg modAnim delDesignElem">
        <pc:chgData name="Lisa Scheifele" userId="815e1c2c-21c7-4c2b-932a-2861fc346901" providerId="ADAL" clId="{8B9B4F19-789C-4C0D-90EE-696CA96CA216}" dt="2022-03-05T11:51:21.450" v="2399" actId="20577"/>
        <pc:sldMkLst>
          <pc:docMk/>
          <pc:sldMk cId="1401987029" sldId="301"/>
        </pc:sldMkLst>
        <pc:spChg chg="mod">
          <ac:chgData name="Lisa Scheifele" userId="815e1c2c-21c7-4c2b-932a-2861fc346901" providerId="ADAL" clId="{8B9B4F19-789C-4C0D-90EE-696CA96CA216}" dt="2022-03-05T11:51:21.450" v="2399" actId="20577"/>
          <ac:spMkLst>
            <pc:docMk/>
            <pc:sldMk cId="1401987029" sldId="301"/>
            <ac:spMk id="2" creationId="{0D7A643B-08B8-400D-A0D8-FFE39C6F1963}"/>
          </ac:spMkLst>
        </pc:spChg>
        <pc:spChg chg="mod">
          <ac:chgData name="Lisa Scheifele" userId="815e1c2c-21c7-4c2b-932a-2861fc346901" providerId="ADAL" clId="{8B9B4F19-789C-4C0D-90EE-696CA96CA216}" dt="2022-03-05T11:32:42.079" v="2191" actId="1076"/>
          <ac:spMkLst>
            <pc:docMk/>
            <pc:sldMk cId="1401987029" sldId="301"/>
            <ac:spMk id="3" creationId="{A1DA1383-D887-4634-9F3C-16D8229EC2B8}"/>
          </ac:spMkLst>
        </pc:spChg>
        <pc:spChg chg="add">
          <ac:chgData name="Lisa Scheifele" userId="815e1c2c-21c7-4c2b-932a-2861fc346901" providerId="ADAL" clId="{8B9B4F19-789C-4C0D-90EE-696CA96CA216}" dt="2022-03-05T11:31:55.994" v="2183" actId="26606"/>
          <ac:spMkLst>
            <pc:docMk/>
            <pc:sldMk cId="1401987029" sldId="301"/>
            <ac:spMk id="5" creationId="{09588DA8-065E-4F6F-8EFD-43104AB2E0CF}"/>
          </ac:spMkLst>
        </pc:spChg>
        <pc:spChg chg="del">
          <ac:chgData name="Lisa Scheifele" userId="815e1c2c-21c7-4c2b-932a-2861fc346901" providerId="ADAL" clId="{8B9B4F19-789C-4C0D-90EE-696CA96CA216}" dt="2022-03-05T11:31:42.024" v="2182" actId="478"/>
          <ac:spMkLst>
            <pc:docMk/>
            <pc:sldMk cId="1401987029" sldId="301"/>
            <ac:spMk id="7" creationId="{6995C17C-92A1-4D40-909D-3E21060EEE3D}"/>
          </ac:spMkLst>
        </pc:spChg>
        <pc:spChg chg="del">
          <ac:chgData name="Lisa Scheifele" userId="815e1c2c-21c7-4c2b-932a-2861fc346901" providerId="ADAL" clId="{8B9B4F19-789C-4C0D-90EE-696CA96CA216}" dt="2022-03-05T11:31:16.553" v="2178"/>
          <ac:spMkLst>
            <pc:docMk/>
            <pc:sldMk cId="1401987029" sldId="301"/>
            <ac:spMk id="9" creationId="{81AEB8A9-B768-4E30-BA55-D919E6687343}"/>
          </ac:spMkLst>
        </pc:spChg>
        <pc:spChg chg="add">
          <ac:chgData name="Lisa Scheifele" userId="815e1c2c-21c7-4c2b-932a-2861fc346901" providerId="ADAL" clId="{8B9B4F19-789C-4C0D-90EE-696CA96CA216}" dt="2022-03-05T11:31:55.994" v="2183" actId="26606"/>
          <ac:spMkLst>
            <pc:docMk/>
            <pc:sldMk cId="1401987029" sldId="301"/>
            <ac:spMk id="10" creationId="{C4285719-470E-454C-AF62-8323075F1F5B}"/>
          </ac:spMkLst>
        </pc:spChg>
        <pc:spChg chg="del">
          <ac:chgData name="Lisa Scheifele" userId="815e1c2c-21c7-4c2b-932a-2861fc346901" providerId="ADAL" clId="{8B9B4F19-789C-4C0D-90EE-696CA96CA216}" dt="2022-03-05T11:31:36.005" v="2180" actId="478"/>
          <ac:spMkLst>
            <pc:docMk/>
            <pc:sldMk cId="1401987029" sldId="301"/>
            <ac:spMk id="11" creationId="{8C124DED-9082-4E3D-8C1D-AC2BA6084AB0}"/>
          </ac:spMkLst>
        </pc:spChg>
        <pc:spChg chg="add">
          <ac:chgData name="Lisa Scheifele" userId="815e1c2c-21c7-4c2b-932a-2861fc346901" providerId="ADAL" clId="{8B9B4F19-789C-4C0D-90EE-696CA96CA216}" dt="2022-03-05T11:31:55.994" v="2183" actId="26606"/>
          <ac:spMkLst>
            <pc:docMk/>
            <pc:sldMk cId="1401987029" sldId="301"/>
            <ac:spMk id="12" creationId="{CD9FE4EF-C4D8-49A0-B2FF-81D8DB7D8A24}"/>
          </ac:spMkLst>
        </pc:spChg>
        <pc:spChg chg="add">
          <ac:chgData name="Lisa Scheifele" userId="815e1c2c-21c7-4c2b-932a-2861fc346901" providerId="ADAL" clId="{8B9B4F19-789C-4C0D-90EE-696CA96CA216}" dt="2022-03-05T11:31:55.994" v="2183" actId="26606"/>
          <ac:spMkLst>
            <pc:docMk/>
            <pc:sldMk cId="1401987029" sldId="301"/>
            <ac:spMk id="14" creationId="{4300840D-0A0B-4512-BACA-B439D5B9C57C}"/>
          </ac:spMkLst>
        </pc:spChg>
        <pc:spChg chg="add">
          <ac:chgData name="Lisa Scheifele" userId="815e1c2c-21c7-4c2b-932a-2861fc346901" providerId="ADAL" clId="{8B9B4F19-789C-4C0D-90EE-696CA96CA216}" dt="2022-03-05T11:31:55.994" v="2183" actId="26606"/>
          <ac:spMkLst>
            <pc:docMk/>
            <pc:sldMk cId="1401987029" sldId="301"/>
            <ac:spMk id="16" creationId="{D2B78728-A580-49A7-84F9-6EF6F583ADE0}"/>
          </ac:spMkLst>
        </pc:spChg>
        <pc:spChg chg="add">
          <ac:chgData name="Lisa Scheifele" userId="815e1c2c-21c7-4c2b-932a-2861fc346901" providerId="ADAL" clId="{8B9B4F19-789C-4C0D-90EE-696CA96CA216}" dt="2022-03-05T11:31:55.994" v="2183" actId="26606"/>
          <ac:spMkLst>
            <pc:docMk/>
            <pc:sldMk cId="1401987029" sldId="301"/>
            <ac:spMk id="18" creationId="{38FAA1A1-D861-433F-88FA-1E9D6FD31D11}"/>
          </ac:spMkLst>
        </pc:spChg>
        <pc:spChg chg="add">
          <ac:chgData name="Lisa Scheifele" userId="815e1c2c-21c7-4c2b-932a-2861fc346901" providerId="ADAL" clId="{8B9B4F19-789C-4C0D-90EE-696CA96CA216}" dt="2022-03-05T11:31:55.994" v="2183" actId="26606"/>
          <ac:spMkLst>
            <pc:docMk/>
            <pc:sldMk cId="1401987029" sldId="301"/>
            <ac:spMk id="20" creationId="{8D71EDA1-87BF-4D5D-AB79-F346FD19278A}"/>
          </ac:spMkLst>
        </pc:spChg>
        <pc:spChg chg="add mod">
          <ac:chgData name="Lisa Scheifele" userId="815e1c2c-21c7-4c2b-932a-2861fc346901" providerId="ADAL" clId="{8B9B4F19-789C-4C0D-90EE-696CA96CA216}" dt="2022-03-05T11:36:49.056" v="2206" actId="1076"/>
          <ac:spMkLst>
            <pc:docMk/>
            <pc:sldMk cId="1401987029" sldId="301"/>
            <ac:spMk id="21" creationId="{FDFB05F0-CF3E-4BB9-A728-546D3F9DA3D5}"/>
          </ac:spMkLst>
        </pc:spChg>
        <pc:picChg chg="del">
          <ac:chgData name="Lisa Scheifele" userId="815e1c2c-21c7-4c2b-932a-2861fc346901" providerId="ADAL" clId="{8B9B4F19-789C-4C0D-90EE-696CA96CA216}" dt="2022-03-05T11:31:39.715" v="2181" actId="478"/>
          <ac:picMkLst>
            <pc:docMk/>
            <pc:sldMk cId="1401987029" sldId="301"/>
            <ac:picMk id="4" creationId="{3CFFE9D2-F99D-4399-9DF8-204E8B804F4C}"/>
          </ac:picMkLst>
        </pc:picChg>
        <pc:picChg chg="del">
          <ac:chgData name="Lisa Scheifele" userId="815e1c2c-21c7-4c2b-932a-2861fc346901" providerId="ADAL" clId="{8B9B4F19-789C-4C0D-90EE-696CA96CA216}" dt="2022-03-05T11:31:36.005" v="2180" actId="478"/>
          <ac:picMkLst>
            <pc:docMk/>
            <pc:sldMk cId="1401987029" sldId="301"/>
            <ac:picMk id="8" creationId="{C079E975-CDB9-4EF5-A2C5-5CAADC101E70}"/>
          </ac:picMkLst>
        </pc:picChg>
        <pc:picChg chg="add mod modCrop">
          <ac:chgData name="Lisa Scheifele" userId="815e1c2c-21c7-4c2b-932a-2861fc346901" providerId="ADAL" clId="{8B9B4F19-789C-4C0D-90EE-696CA96CA216}" dt="2022-03-05T11:36:45.284" v="2205" actId="732"/>
          <ac:picMkLst>
            <pc:docMk/>
            <pc:sldMk cId="1401987029" sldId="301"/>
            <ac:picMk id="13" creationId="{3F493CDF-5270-4210-8958-35763BAC1D80}"/>
          </ac:picMkLst>
        </pc:picChg>
        <pc:picChg chg="add mod">
          <ac:chgData name="Lisa Scheifele" userId="815e1c2c-21c7-4c2b-932a-2861fc346901" providerId="ADAL" clId="{8B9B4F19-789C-4C0D-90EE-696CA96CA216}" dt="2022-03-05T11:34:25.266" v="2198" actId="1076"/>
          <ac:picMkLst>
            <pc:docMk/>
            <pc:sldMk cId="1401987029" sldId="301"/>
            <ac:picMk id="17" creationId="{336BCF7D-85F4-4EEF-8E76-F4552C27BD7F}"/>
          </ac:picMkLst>
        </pc:picChg>
      </pc:sldChg>
      <pc:sldChg chg="addSp delSp modSp add mod setBg delDesignElem">
        <pc:chgData name="Lisa Scheifele" userId="815e1c2c-21c7-4c2b-932a-2861fc346901" providerId="ADAL" clId="{8B9B4F19-789C-4C0D-90EE-696CA96CA216}" dt="2022-03-05T11:50:56.443" v="2386" actId="26606"/>
        <pc:sldMkLst>
          <pc:docMk/>
          <pc:sldMk cId="201656256" sldId="302"/>
        </pc:sldMkLst>
        <pc:spChg chg="del">
          <ac:chgData name="Lisa Scheifele" userId="815e1c2c-21c7-4c2b-932a-2861fc346901" providerId="ADAL" clId="{8B9B4F19-789C-4C0D-90EE-696CA96CA216}" dt="2022-03-05T11:48:44.620" v="2229"/>
          <ac:spMkLst>
            <pc:docMk/>
            <pc:sldMk cId="201656256" sldId="302"/>
            <ac:spMk id="11" creationId="{2151139A-886F-4B97-8815-729AD3831BBD}"/>
          </ac:spMkLst>
        </pc:spChg>
        <pc:spChg chg="del">
          <ac:chgData name="Lisa Scheifele" userId="815e1c2c-21c7-4c2b-932a-2861fc346901" providerId="ADAL" clId="{8B9B4F19-789C-4C0D-90EE-696CA96CA216}" dt="2022-03-05T11:48:44.620" v="2229"/>
          <ac:spMkLst>
            <pc:docMk/>
            <pc:sldMk cId="201656256" sldId="302"/>
            <ac:spMk id="12" creationId="{5428AC11-BFDF-42EF-80FF-717BBF909067}"/>
          </ac:spMkLst>
        </pc:spChg>
        <pc:spChg chg="del">
          <ac:chgData name="Lisa Scheifele" userId="815e1c2c-21c7-4c2b-932a-2861fc346901" providerId="ADAL" clId="{8B9B4F19-789C-4C0D-90EE-696CA96CA216}" dt="2022-03-05T11:48:44.620" v="2229"/>
          <ac:spMkLst>
            <pc:docMk/>
            <pc:sldMk cId="201656256" sldId="302"/>
            <ac:spMk id="13" creationId="{2CC56AF6-38E4-490B-8E2B-1A1037B4EDD4}"/>
          </ac:spMkLst>
        </pc:spChg>
        <pc:spChg chg="del">
          <ac:chgData name="Lisa Scheifele" userId="815e1c2c-21c7-4c2b-932a-2861fc346901" providerId="ADAL" clId="{8B9B4F19-789C-4C0D-90EE-696CA96CA216}" dt="2022-03-05T11:48:44.620" v="2229"/>
          <ac:spMkLst>
            <pc:docMk/>
            <pc:sldMk cId="201656256" sldId="302"/>
            <ac:spMk id="15" creationId="{2339A6F5-AD6A-4D80-8AD9-6290D13AC49F}"/>
          </ac:spMkLst>
        </pc:spChg>
        <pc:spChg chg="add">
          <ac:chgData name="Lisa Scheifele" userId="815e1c2c-21c7-4c2b-932a-2861fc346901" providerId="ADAL" clId="{8B9B4F19-789C-4C0D-90EE-696CA96CA216}" dt="2022-03-05T11:50:56.443" v="2386" actId="26606"/>
          <ac:spMkLst>
            <pc:docMk/>
            <pc:sldMk cId="201656256" sldId="302"/>
            <ac:spMk id="26" creationId="{2151139A-886F-4B97-8815-729AD3831BBD}"/>
          </ac:spMkLst>
        </pc:spChg>
        <pc:spChg chg="add">
          <ac:chgData name="Lisa Scheifele" userId="815e1c2c-21c7-4c2b-932a-2861fc346901" providerId="ADAL" clId="{8B9B4F19-789C-4C0D-90EE-696CA96CA216}" dt="2022-03-05T11:50:56.443" v="2386" actId="26606"/>
          <ac:spMkLst>
            <pc:docMk/>
            <pc:sldMk cId="201656256" sldId="302"/>
            <ac:spMk id="28" creationId="{5428AC11-BFDF-42EF-80FF-717BBF909067}"/>
          </ac:spMkLst>
        </pc:spChg>
        <pc:spChg chg="add">
          <ac:chgData name="Lisa Scheifele" userId="815e1c2c-21c7-4c2b-932a-2861fc346901" providerId="ADAL" clId="{8B9B4F19-789C-4C0D-90EE-696CA96CA216}" dt="2022-03-05T11:50:56.443" v="2386" actId="26606"/>
          <ac:spMkLst>
            <pc:docMk/>
            <pc:sldMk cId="201656256" sldId="302"/>
            <ac:spMk id="30" creationId="{2CC56AF6-38E4-490B-8E2B-1A1037B4EDD4}"/>
          </ac:spMkLst>
        </pc:spChg>
        <pc:spChg chg="add">
          <ac:chgData name="Lisa Scheifele" userId="815e1c2c-21c7-4c2b-932a-2861fc346901" providerId="ADAL" clId="{8B9B4F19-789C-4C0D-90EE-696CA96CA216}" dt="2022-03-05T11:50:56.443" v="2386" actId="26606"/>
          <ac:spMkLst>
            <pc:docMk/>
            <pc:sldMk cId="201656256" sldId="302"/>
            <ac:spMk id="32" creationId="{2339A6F5-AD6A-4D80-8AD9-6290D13AC49F}"/>
          </ac:spMkLst>
        </pc:spChg>
        <pc:picChg chg="del">
          <ac:chgData name="Lisa Scheifele" userId="815e1c2c-21c7-4c2b-932a-2861fc346901" providerId="ADAL" clId="{8B9B4F19-789C-4C0D-90EE-696CA96CA216}" dt="2022-03-05T11:50:51.579" v="2385" actId="478"/>
          <ac:picMkLst>
            <pc:docMk/>
            <pc:sldMk cId="201656256" sldId="302"/>
            <ac:picMk id="4" creationId="{ECD4FE97-45DE-4954-85BC-38F039088E51}"/>
          </ac:picMkLst>
        </pc:picChg>
        <pc:picChg chg="mod ord">
          <ac:chgData name="Lisa Scheifele" userId="815e1c2c-21c7-4c2b-932a-2861fc346901" providerId="ADAL" clId="{8B9B4F19-789C-4C0D-90EE-696CA96CA216}" dt="2022-03-05T11:50:56.443" v="2386" actId="26606"/>
          <ac:picMkLst>
            <pc:docMk/>
            <pc:sldMk cId="201656256" sldId="302"/>
            <ac:picMk id="17" creationId="{E99E11CE-2A92-4BB0-8271-F926DE27450E}"/>
          </ac:picMkLst>
        </pc:picChg>
        <pc:picChg chg="mod">
          <ac:chgData name="Lisa Scheifele" userId="815e1c2c-21c7-4c2b-932a-2861fc346901" providerId="ADAL" clId="{8B9B4F19-789C-4C0D-90EE-696CA96CA216}" dt="2022-03-05T11:50:56.443" v="2386" actId="26606"/>
          <ac:picMkLst>
            <pc:docMk/>
            <pc:sldMk cId="201656256" sldId="302"/>
            <ac:picMk id="21" creationId="{8766C827-6390-49D7-9C68-820FA6153C02}"/>
          </ac:picMkLst>
        </pc:picChg>
        <pc:picChg chg="del">
          <ac:chgData name="Lisa Scheifele" userId="815e1c2c-21c7-4c2b-932a-2861fc346901" providerId="ADAL" clId="{8B9B4F19-789C-4C0D-90EE-696CA96CA216}" dt="2022-03-05T11:50:51.579" v="2385" actId="478"/>
          <ac:picMkLst>
            <pc:docMk/>
            <pc:sldMk cId="201656256" sldId="302"/>
            <ac:picMk id="23" creationId="{C6714C57-4AEE-4EF7-8858-A80340BDB299}"/>
          </ac:picMkLst>
        </pc:picChg>
      </pc:sldChg>
      <pc:sldChg chg="addSp delSp modSp new mod setBg">
        <pc:chgData name="Lisa Scheifele" userId="815e1c2c-21c7-4c2b-932a-2861fc346901" providerId="ADAL" clId="{8B9B4F19-789C-4C0D-90EE-696CA96CA216}" dt="2022-03-05T12:09:50" v="2691" actId="1076"/>
        <pc:sldMkLst>
          <pc:docMk/>
          <pc:sldMk cId="640007438" sldId="303"/>
        </pc:sldMkLst>
        <pc:spChg chg="mod">
          <ac:chgData name="Lisa Scheifele" userId="815e1c2c-21c7-4c2b-932a-2861fc346901" providerId="ADAL" clId="{8B9B4F19-789C-4C0D-90EE-696CA96CA216}" dt="2022-03-05T12:01:42.153" v="2523" actId="207"/>
          <ac:spMkLst>
            <pc:docMk/>
            <pc:sldMk cId="640007438" sldId="303"/>
            <ac:spMk id="2" creationId="{C8A7CACD-1AF7-49E9-B11B-BB7596F60BEB}"/>
          </ac:spMkLst>
        </pc:spChg>
        <pc:spChg chg="del">
          <ac:chgData name="Lisa Scheifele" userId="815e1c2c-21c7-4c2b-932a-2861fc346901" providerId="ADAL" clId="{8B9B4F19-789C-4C0D-90EE-696CA96CA216}" dt="2022-03-05T12:00:45.053" v="2512" actId="22"/>
          <ac:spMkLst>
            <pc:docMk/>
            <pc:sldMk cId="640007438" sldId="303"/>
            <ac:spMk id="3" creationId="{6409150C-7CBC-49EC-BEC3-F81E6478330E}"/>
          </ac:spMkLst>
        </pc:spChg>
        <pc:spChg chg="add mod">
          <ac:chgData name="Lisa Scheifele" userId="815e1c2c-21c7-4c2b-932a-2861fc346901" providerId="ADAL" clId="{8B9B4F19-789C-4C0D-90EE-696CA96CA216}" dt="2022-03-05T12:01:31.227" v="2519" actId="21"/>
          <ac:spMkLst>
            <pc:docMk/>
            <pc:sldMk cId="640007438" sldId="303"/>
            <ac:spMk id="6" creationId="{E5B82E7B-C68B-426F-8314-8CBA2F9DE29A}"/>
          </ac:spMkLst>
        </pc:spChg>
        <pc:spChg chg="add">
          <ac:chgData name="Lisa Scheifele" userId="815e1c2c-21c7-4c2b-932a-2861fc346901" providerId="ADAL" clId="{8B9B4F19-789C-4C0D-90EE-696CA96CA216}" dt="2022-03-05T12:01:28.493" v="2518" actId="26606"/>
          <ac:spMkLst>
            <pc:docMk/>
            <pc:sldMk cId="640007438" sldId="303"/>
            <ac:spMk id="11" creationId="{C4285719-470E-454C-AF62-8323075F1F5B}"/>
          </ac:spMkLst>
        </pc:spChg>
        <pc:spChg chg="add">
          <ac:chgData name="Lisa Scheifele" userId="815e1c2c-21c7-4c2b-932a-2861fc346901" providerId="ADAL" clId="{8B9B4F19-789C-4C0D-90EE-696CA96CA216}" dt="2022-03-05T12:01:28.493" v="2518" actId="26606"/>
          <ac:spMkLst>
            <pc:docMk/>
            <pc:sldMk cId="640007438" sldId="303"/>
            <ac:spMk id="13" creationId="{CD9FE4EF-C4D8-49A0-B2FF-81D8DB7D8A24}"/>
          </ac:spMkLst>
        </pc:spChg>
        <pc:spChg chg="add mod">
          <ac:chgData name="Lisa Scheifele" userId="815e1c2c-21c7-4c2b-932a-2861fc346901" providerId="ADAL" clId="{8B9B4F19-789C-4C0D-90EE-696CA96CA216}" dt="2022-03-05T12:09:50" v="2691" actId="1076"/>
          <ac:spMkLst>
            <pc:docMk/>
            <pc:sldMk cId="640007438" sldId="303"/>
            <ac:spMk id="14" creationId="{7FCA8019-A3A4-4A82-90EB-FE773DD87CAF}"/>
          </ac:spMkLst>
        </pc:spChg>
        <pc:spChg chg="add">
          <ac:chgData name="Lisa Scheifele" userId="815e1c2c-21c7-4c2b-932a-2861fc346901" providerId="ADAL" clId="{8B9B4F19-789C-4C0D-90EE-696CA96CA216}" dt="2022-03-05T12:01:28.493" v="2518" actId="26606"/>
          <ac:spMkLst>
            <pc:docMk/>
            <pc:sldMk cId="640007438" sldId="303"/>
            <ac:spMk id="15" creationId="{4300840D-0A0B-4512-BACA-B439D5B9C57C}"/>
          </ac:spMkLst>
        </pc:spChg>
        <pc:spChg chg="add">
          <ac:chgData name="Lisa Scheifele" userId="815e1c2c-21c7-4c2b-932a-2861fc346901" providerId="ADAL" clId="{8B9B4F19-789C-4C0D-90EE-696CA96CA216}" dt="2022-03-05T12:01:28.493" v="2518" actId="26606"/>
          <ac:spMkLst>
            <pc:docMk/>
            <pc:sldMk cId="640007438" sldId="303"/>
            <ac:spMk id="17" creationId="{D2B78728-A580-49A7-84F9-6EF6F583ADE0}"/>
          </ac:spMkLst>
        </pc:spChg>
        <pc:spChg chg="add">
          <ac:chgData name="Lisa Scheifele" userId="815e1c2c-21c7-4c2b-932a-2861fc346901" providerId="ADAL" clId="{8B9B4F19-789C-4C0D-90EE-696CA96CA216}" dt="2022-03-05T12:01:28.493" v="2518" actId="26606"/>
          <ac:spMkLst>
            <pc:docMk/>
            <pc:sldMk cId="640007438" sldId="303"/>
            <ac:spMk id="19" creationId="{38FAA1A1-D861-433F-88FA-1E9D6FD31D11}"/>
          </ac:spMkLst>
        </pc:spChg>
        <pc:spChg chg="add">
          <ac:chgData name="Lisa Scheifele" userId="815e1c2c-21c7-4c2b-932a-2861fc346901" providerId="ADAL" clId="{8B9B4F19-789C-4C0D-90EE-696CA96CA216}" dt="2022-03-05T12:01:28.493" v="2518" actId="26606"/>
          <ac:spMkLst>
            <pc:docMk/>
            <pc:sldMk cId="640007438" sldId="303"/>
            <ac:spMk id="21" creationId="{8D71EDA1-87BF-4D5D-AB79-F346FD19278A}"/>
          </ac:spMkLst>
        </pc:spChg>
        <pc:picChg chg="add mod ord">
          <ac:chgData name="Lisa Scheifele" userId="815e1c2c-21c7-4c2b-932a-2861fc346901" providerId="ADAL" clId="{8B9B4F19-789C-4C0D-90EE-696CA96CA216}" dt="2022-03-05T12:01:51.331" v="2526" actId="1076"/>
          <ac:picMkLst>
            <pc:docMk/>
            <pc:sldMk cId="640007438" sldId="303"/>
            <ac:picMk id="5" creationId="{8BF7EBA6-7CCA-4414-A787-21B43332511A}"/>
          </ac:picMkLst>
        </pc:picChg>
      </pc:sldChg>
      <pc:sldChg chg="addSp delSp modSp add mod setBg delAnim modAnim delDesignElem">
        <pc:chgData name="Lisa Scheifele" userId="815e1c2c-21c7-4c2b-932a-2861fc346901" providerId="ADAL" clId="{8B9B4F19-789C-4C0D-90EE-696CA96CA216}" dt="2022-03-05T12:15:10.464" v="2729"/>
        <pc:sldMkLst>
          <pc:docMk/>
          <pc:sldMk cId="1895200907" sldId="304"/>
        </pc:sldMkLst>
        <pc:spChg chg="mod">
          <ac:chgData name="Lisa Scheifele" userId="815e1c2c-21c7-4c2b-932a-2861fc346901" providerId="ADAL" clId="{8B9B4F19-789C-4C0D-90EE-696CA96CA216}" dt="2022-03-05T12:13:48.664" v="2710" actId="26606"/>
          <ac:spMkLst>
            <pc:docMk/>
            <pc:sldMk cId="1895200907" sldId="304"/>
            <ac:spMk id="2" creationId="{0D7A643B-08B8-400D-A0D8-FFE39C6F1963}"/>
          </ac:spMkLst>
        </pc:spChg>
        <pc:spChg chg="mod">
          <ac:chgData name="Lisa Scheifele" userId="815e1c2c-21c7-4c2b-932a-2861fc346901" providerId="ADAL" clId="{8B9B4F19-789C-4C0D-90EE-696CA96CA216}" dt="2022-03-05T12:15:04.042" v="2727" actId="1076"/>
          <ac:spMkLst>
            <pc:docMk/>
            <pc:sldMk cId="1895200907" sldId="304"/>
            <ac:spMk id="3" creationId="{A1DA1383-D887-4634-9F3C-16D8229EC2B8}"/>
          </ac:spMkLst>
        </pc:spChg>
        <pc:spChg chg="add">
          <ac:chgData name="Lisa Scheifele" userId="815e1c2c-21c7-4c2b-932a-2861fc346901" providerId="ADAL" clId="{8B9B4F19-789C-4C0D-90EE-696CA96CA216}" dt="2022-03-05T12:13:48.664" v="2710" actId="26606"/>
          <ac:spMkLst>
            <pc:docMk/>
            <pc:sldMk cId="1895200907" sldId="304"/>
            <ac:spMk id="5" creationId="{09588DA8-065E-4F6F-8EFD-43104AB2E0CF}"/>
          </ac:spMkLst>
        </pc:spChg>
        <pc:spChg chg="del">
          <ac:chgData name="Lisa Scheifele" userId="815e1c2c-21c7-4c2b-932a-2861fc346901" providerId="ADAL" clId="{8B9B4F19-789C-4C0D-90EE-696CA96CA216}" dt="2022-03-05T12:13:37.655" v="2708" actId="478"/>
          <ac:spMkLst>
            <pc:docMk/>
            <pc:sldMk cId="1895200907" sldId="304"/>
            <ac:spMk id="7" creationId="{6995C17C-92A1-4D40-909D-3E21060EEE3D}"/>
          </ac:spMkLst>
        </pc:spChg>
        <pc:spChg chg="del">
          <ac:chgData name="Lisa Scheifele" userId="815e1c2c-21c7-4c2b-932a-2861fc346901" providerId="ADAL" clId="{8B9B4F19-789C-4C0D-90EE-696CA96CA216}" dt="2022-03-05T12:13:27.400" v="2706"/>
          <ac:spMkLst>
            <pc:docMk/>
            <pc:sldMk cId="1895200907" sldId="304"/>
            <ac:spMk id="9" creationId="{81AEB8A9-B768-4E30-BA55-D919E6687343}"/>
          </ac:spMkLst>
        </pc:spChg>
        <pc:spChg chg="add">
          <ac:chgData name="Lisa Scheifele" userId="815e1c2c-21c7-4c2b-932a-2861fc346901" providerId="ADAL" clId="{8B9B4F19-789C-4C0D-90EE-696CA96CA216}" dt="2022-03-05T12:13:48.664" v="2710" actId="26606"/>
          <ac:spMkLst>
            <pc:docMk/>
            <pc:sldMk cId="1895200907" sldId="304"/>
            <ac:spMk id="10" creationId="{C4285719-470E-454C-AF62-8323075F1F5B}"/>
          </ac:spMkLst>
        </pc:spChg>
        <pc:spChg chg="del">
          <ac:chgData name="Lisa Scheifele" userId="815e1c2c-21c7-4c2b-932a-2861fc346901" providerId="ADAL" clId="{8B9B4F19-789C-4C0D-90EE-696CA96CA216}" dt="2022-03-05T12:13:32.973" v="2707" actId="478"/>
          <ac:spMkLst>
            <pc:docMk/>
            <pc:sldMk cId="1895200907" sldId="304"/>
            <ac:spMk id="11" creationId="{8C124DED-9082-4E3D-8C1D-AC2BA6084AB0}"/>
          </ac:spMkLst>
        </pc:spChg>
        <pc:spChg chg="add">
          <ac:chgData name="Lisa Scheifele" userId="815e1c2c-21c7-4c2b-932a-2861fc346901" providerId="ADAL" clId="{8B9B4F19-789C-4C0D-90EE-696CA96CA216}" dt="2022-03-05T12:13:48.664" v="2710" actId="26606"/>
          <ac:spMkLst>
            <pc:docMk/>
            <pc:sldMk cId="1895200907" sldId="304"/>
            <ac:spMk id="12" creationId="{CD9FE4EF-C4D8-49A0-B2FF-81D8DB7D8A24}"/>
          </ac:spMkLst>
        </pc:spChg>
        <pc:spChg chg="add">
          <ac:chgData name="Lisa Scheifele" userId="815e1c2c-21c7-4c2b-932a-2861fc346901" providerId="ADAL" clId="{8B9B4F19-789C-4C0D-90EE-696CA96CA216}" dt="2022-03-05T12:13:48.664" v="2710" actId="26606"/>
          <ac:spMkLst>
            <pc:docMk/>
            <pc:sldMk cId="1895200907" sldId="304"/>
            <ac:spMk id="14" creationId="{4300840D-0A0B-4512-BACA-B439D5B9C57C}"/>
          </ac:spMkLst>
        </pc:spChg>
        <pc:spChg chg="add">
          <ac:chgData name="Lisa Scheifele" userId="815e1c2c-21c7-4c2b-932a-2861fc346901" providerId="ADAL" clId="{8B9B4F19-789C-4C0D-90EE-696CA96CA216}" dt="2022-03-05T12:13:48.664" v="2710" actId="26606"/>
          <ac:spMkLst>
            <pc:docMk/>
            <pc:sldMk cId="1895200907" sldId="304"/>
            <ac:spMk id="16" creationId="{D2B78728-A580-49A7-84F9-6EF6F583ADE0}"/>
          </ac:spMkLst>
        </pc:spChg>
        <pc:spChg chg="add">
          <ac:chgData name="Lisa Scheifele" userId="815e1c2c-21c7-4c2b-932a-2861fc346901" providerId="ADAL" clId="{8B9B4F19-789C-4C0D-90EE-696CA96CA216}" dt="2022-03-05T12:13:48.664" v="2710" actId="26606"/>
          <ac:spMkLst>
            <pc:docMk/>
            <pc:sldMk cId="1895200907" sldId="304"/>
            <ac:spMk id="18" creationId="{38FAA1A1-D861-433F-88FA-1E9D6FD31D11}"/>
          </ac:spMkLst>
        </pc:spChg>
        <pc:spChg chg="add">
          <ac:chgData name="Lisa Scheifele" userId="815e1c2c-21c7-4c2b-932a-2861fc346901" providerId="ADAL" clId="{8B9B4F19-789C-4C0D-90EE-696CA96CA216}" dt="2022-03-05T12:13:48.664" v="2710" actId="26606"/>
          <ac:spMkLst>
            <pc:docMk/>
            <pc:sldMk cId="1895200907" sldId="304"/>
            <ac:spMk id="20" creationId="{8D71EDA1-87BF-4D5D-AB79-F346FD19278A}"/>
          </ac:spMkLst>
        </pc:spChg>
        <pc:picChg chg="del">
          <ac:chgData name="Lisa Scheifele" userId="815e1c2c-21c7-4c2b-932a-2861fc346901" providerId="ADAL" clId="{8B9B4F19-789C-4C0D-90EE-696CA96CA216}" dt="2022-03-05T12:13:32.973" v="2707" actId="478"/>
          <ac:picMkLst>
            <pc:docMk/>
            <pc:sldMk cId="1895200907" sldId="304"/>
            <ac:picMk id="4" creationId="{3CFFE9D2-F99D-4399-9DF8-204E8B804F4C}"/>
          </ac:picMkLst>
        </pc:picChg>
        <pc:picChg chg="del">
          <ac:chgData name="Lisa Scheifele" userId="815e1c2c-21c7-4c2b-932a-2861fc346901" providerId="ADAL" clId="{8B9B4F19-789C-4C0D-90EE-696CA96CA216}" dt="2022-03-05T12:13:32.973" v="2707" actId="478"/>
          <ac:picMkLst>
            <pc:docMk/>
            <pc:sldMk cId="1895200907" sldId="304"/>
            <ac:picMk id="8" creationId="{C079E975-CDB9-4EF5-A2C5-5CAADC101E70}"/>
          </ac:picMkLst>
        </pc:picChg>
        <pc:picChg chg="add mod">
          <ac:chgData name="Lisa Scheifele" userId="815e1c2c-21c7-4c2b-932a-2861fc346901" providerId="ADAL" clId="{8B9B4F19-789C-4C0D-90EE-696CA96CA216}" dt="2022-03-05T12:15:07.969" v="2728" actId="1076"/>
          <ac:picMkLst>
            <pc:docMk/>
            <pc:sldMk cId="1895200907" sldId="304"/>
            <ac:picMk id="17" creationId="{B6047F24-C4E2-40F0-BD7F-01266748B608}"/>
          </ac:picMkLst>
        </pc:picChg>
        <pc:picChg chg="add mod">
          <ac:chgData name="Lisa Scheifele" userId="815e1c2c-21c7-4c2b-932a-2861fc346901" providerId="ADAL" clId="{8B9B4F19-789C-4C0D-90EE-696CA96CA216}" dt="2022-03-05T12:14:42.116" v="2723" actId="1076"/>
          <ac:picMkLst>
            <pc:docMk/>
            <pc:sldMk cId="1895200907" sldId="304"/>
            <ac:picMk id="14338" creationId="{8D78E27F-0B30-4D1A-A82C-CA71B2A27BE5}"/>
          </ac:picMkLst>
        </pc:picChg>
      </pc:sldChg>
      <pc:sldChg chg="addSp delSp add del setBg delDesignElem">
        <pc:chgData name="Lisa Scheifele" userId="815e1c2c-21c7-4c2b-932a-2861fc346901" providerId="ADAL" clId="{8B9B4F19-789C-4C0D-90EE-696CA96CA216}" dt="2022-03-05T12:13:58.976" v="2716"/>
        <pc:sldMkLst>
          <pc:docMk/>
          <pc:sldMk cId="2229388223" sldId="305"/>
        </pc:sldMkLst>
        <pc:spChg chg="add del">
          <ac:chgData name="Lisa Scheifele" userId="815e1c2c-21c7-4c2b-932a-2861fc346901" providerId="ADAL" clId="{8B9B4F19-789C-4C0D-90EE-696CA96CA216}" dt="2022-03-05T12:13:58.976" v="2716"/>
          <ac:spMkLst>
            <pc:docMk/>
            <pc:sldMk cId="2229388223" sldId="305"/>
            <ac:spMk id="9" creationId="{81AEB8A9-B768-4E30-BA55-D919E6687343}"/>
          </ac:spMkLst>
        </pc:spChg>
      </pc:sldChg>
      <pc:sldChg chg="addSp delSp modSp new mod modAnim">
        <pc:chgData name="Lisa Scheifele" userId="815e1c2c-21c7-4c2b-932a-2861fc346901" providerId="ADAL" clId="{8B9B4F19-789C-4C0D-90EE-696CA96CA216}" dt="2022-03-05T12:16:42.065" v="2766" actId="20577"/>
        <pc:sldMkLst>
          <pc:docMk/>
          <pc:sldMk cId="3585670847" sldId="305"/>
        </pc:sldMkLst>
        <pc:spChg chg="mod">
          <ac:chgData name="Lisa Scheifele" userId="815e1c2c-21c7-4c2b-932a-2861fc346901" providerId="ADAL" clId="{8B9B4F19-789C-4C0D-90EE-696CA96CA216}" dt="2022-03-05T12:16:42.065" v="2766" actId="20577"/>
          <ac:spMkLst>
            <pc:docMk/>
            <pc:sldMk cId="3585670847" sldId="305"/>
            <ac:spMk id="2" creationId="{76263C82-A26F-4C36-926A-34A0C8AF7EAD}"/>
          </ac:spMkLst>
        </pc:spChg>
        <pc:spChg chg="del">
          <ac:chgData name="Lisa Scheifele" userId="815e1c2c-21c7-4c2b-932a-2861fc346901" providerId="ADAL" clId="{8B9B4F19-789C-4C0D-90EE-696CA96CA216}" dt="2022-03-05T12:15:53.472" v="2731" actId="478"/>
          <ac:spMkLst>
            <pc:docMk/>
            <pc:sldMk cId="3585670847" sldId="305"/>
            <ac:spMk id="3" creationId="{FED65852-C190-4865-898E-636A71C77898}"/>
          </ac:spMkLst>
        </pc:spChg>
        <pc:picChg chg="add mod">
          <ac:chgData name="Lisa Scheifele" userId="815e1c2c-21c7-4c2b-932a-2861fc346901" providerId="ADAL" clId="{8B9B4F19-789C-4C0D-90EE-696CA96CA216}" dt="2022-03-05T12:16:31.067" v="2734" actId="1076"/>
          <ac:picMkLst>
            <pc:docMk/>
            <pc:sldMk cId="3585670847" sldId="305"/>
            <ac:picMk id="4" creationId="{F6B88C4F-941A-4597-9E0D-70AE4997793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51195-9D7D-4ED9-A495-BEC7F796EC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92B6C3-5110-4A2A-A289-0D298D46AAAD}">
      <dgm:prSet/>
      <dgm:spPr/>
      <dgm:t>
        <a:bodyPr/>
        <a:lstStyle/>
        <a:p>
          <a:r>
            <a:rPr lang="en-US"/>
            <a:t>Vaccines</a:t>
          </a:r>
        </a:p>
      </dgm:t>
    </dgm:pt>
    <dgm:pt modelId="{A18E4A4F-FE97-4405-BF8C-8CA9CC889823}" type="parTrans" cxnId="{A1C434F3-0F4B-4003-AACC-830AADBA498B}">
      <dgm:prSet/>
      <dgm:spPr/>
      <dgm:t>
        <a:bodyPr/>
        <a:lstStyle/>
        <a:p>
          <a:endParaRPr lang="en-US"/>
        </a:p>
      </dgm:t>
    </dgm:pt>
    <dgm:pt modelId="{15CF0AE2-CDE0-40B5-B96D-AFDA5DB4D281}" type="sibTrans" cxnId="{A1C434F3-0F4B-4003-AACC-830AADBA498B}">
      <dgm:prSet/>
      <dgm:spPr/>
      <dgm:t>
        <a:bodyPr/>
        <a:lstStyle/>
        <a:p>
          <a:endParaRPr lang="en-US"/>
        </a:p>
      </dgm:t>
    </dgm:pt>
    <dgm:pt modelId="{35D4E328-0908-41C7-8B51-5921C004AB4D}">
      <dgm:prSet/>
      <dgm:spPr/>
      <dgm:t>
        <a:bodyPr/>
        <a:lstStyle/>
        <a:p>
          <a:r>
            <a:rPr lang="en-US"/>
            <a:t>Gene therapy</a:t>
          </a:r>
        </a:p>
      </dgm:t>
    </dgm:pt>
    <dgm:pt modelId="{CFBC69F0-18D4-4226-8281-3274221EBBD4}" type="parTrans" cxnId="{F45C3BEB-AB7E-417A-8D43-C787D155316A}">
      <dgm:prSet/>
      <dgm:spPr/>
      <dgm:t>
        <a:bodyPr/>
        <a:lstStyle/>
        <a:p>
          <a:endParaRPr lang="en-US"/>
        </a:p>
      </dgm:t>
    </dgm:pt>
    <dgm:pt modelId="{C4821162-F3CF-4CF9-BF9F-DDE346FF0AC9}" type="sibTrans" cxnId="{F45C3BEB-AB7E-417A-8D43-C787D155316A}">
      <dgm:prSet/>
      <dgm:spPr/>
      <dgm:t>
        <a:bodyPr/>
        <a:lstStyle/>
        <a:p>
          <a:endParaRPr lang="en-US"/>
        </a:p>
      </dgm:t>
    </dgm:pt>
    <dgm:pt modelId="{200B7BDF-3C67-4D84-88AB-74625C9F4FE4}">
      <dgm:prSet/>
      <dgm:spPr/>
      <dgm:t>
        <a:bodyPr/>
        <a:lstStyle/>
        <a:p>
          <a:r>
            <a:rPr lang="en-US"/>
            <a:t>CRISPR gene editing</a:t>
          </a:r>
        </a:p>
      </dgm:t>
    </dgm:pt>
    <dgm:pt modelId="{6328EFD5-A515-4E0C-B4CC-D6C54A376235}" type="parTrans" cxnId="{954EDBCF-D9E2-47E3-BB24-A72E1FE2E94A}">
      <dgm:prSet/>
      <dgm:spPr/>
      <dgm:t>
        <a:bodyPr/>
        <a:lstStyle/>
        <a:p>
          <a:endParaRPr lang="en-US"/>
        </a:p>
      </dgm:t>
    </dgm:pt>
    <dgm:pt modelId="{E3A6B518-6752-4999-877D-34D602AEAB7F}" type="sibTrans" cxnId="{954EDBCF-D9E2-47E3-BB24-A72E1FE2E94A}">
      <dgm:prSet/>
      <dgm:spPr/>
      <dgm:t>
        <a:bodyPr/>
        <a:lstStyle/>
        <a:p>
          <a:endParaRPr lang="en-US"/>
        </a:p>
      </dgm:t>
    </dgm:pt>
    <dgm:pt modelId="{E59EFF98-D7E5-40C3-8920-65B4BB49AED4}">
      <dgm:prSet/>
      <dgm:spPr/>
      <dgm:t>
        <a:bodyPr/>
        <a:lstStyle/>
        <a:p>
          <a:r>
            <a:rPr lang="en-US"/>
            <a:t>CAR T therapy</a:t>
          </a:r>
        </a:p>
      </dgm:t>
    </dgm:pt>
    <dgm:pt modelId="{C4027034-3B52-4CF1-9B9B-8EB31E965EA1}" type="parTrans" cxnId="{24BE4ABC-0117-47AC-82C4-2724437AECB2}">
      <dgm:prSet/>
      <dgm:spPr/>
      <dgm:t>
        <a:bodyPr/>
        <a:lstStyle/>
        <a:p>
          <a:endParaRPr lang="en-US"/>
        </a:p>
      </dgm:t>
    </dgm:pt>
    <dgm:pt modelId="{FDDB1361-2E90-47C9-A1DA-0495DC77CDA6}" type="sibTrans" cxnId="{24BE4ABC-0117-47AC-82C4-2724437AECB2}">
      <dgm:prSet/>
      <dgm:spPr/>
      <dgm:t>
        <a:bodyPr/>
        <a:lstStyle/>
        <a:p>
          <a:endParaRPr lang="en-US"/>
        </a:p>
      </dgm:t>
    </dgm:pt>
    <dgm:pt modelId="{3CE5A1FB-CA3D-4430-BCF6-B893EE2F4400}">
      <dgm:prSet/>
      <dgm:spPr/>
      <dgm:t>
        <a:bodyPr/>
        <a:lstStyle/>
        <a:p>
          <a:r>
            <a:rPr lang="en-US"/>
            <a:t>Probiotic-delivered therapies such as for Crohn’s disease</a:t>
          </a:r>
        </a:p>
      </dgm:t>
    </dgm:pt>
    <dgm:pt modelId="{CD41DD67-5903-417E-BF93-61B7A0F6F1AE}" type="parTrans" cxnId="{3A47A53C-0C2F-4CF9-8366-51754E4A325B}">
      <dgm:prSet/>
      <dgm:spPr/>
      <dgm:t>
        <a:bodyPr/>
        <a:lstStyle/>
        <a:p>
          <a:endParaRPr lang="en-US"/>
        </a:p>
      </dgm:t>
    </dgm:pt>
    <dgm:pt modelId="{691EA6ED-FDA3-421A-A1F0-710FFD94B158}" type="sibTrans" cxnId="{3A47A53C-0C2F-4CF9-8366-51754E4A325B}">
      <dgm:prSet/>
      <dgm:spPr/>
      <dgm:t>
        <a:bodyPr/>
        <a:lstStyle/>
        <a:p>
          <a:endParaRPr lang="en-US"/>
        </a:p>
      </dgm:t>
    </dgm:pt>
    <dgm:pt modelId="{CB686B54-136F-4C4B-B829-12841A4EA29C}">
      <dgm:prSet/>
      <dgm:spPr/>
      <dgm:t>
        <a:bodyPr/>
        <a:lstStyle/>
        <a:p>
          <a:r>
            <a:rPr lang="en-US"/>
            <a:t>Bacteria-mediated tumor therapy</a:t>
          </a:r>
        </a:p>
      </dgm:t>
    </dgm:pt>
    <dgm:pt modelId="{3C340C16-523F-4F98-824E-42B1F5F7C436}" type="parTrans" cxnId="{1B30DAE3-0460-4E82-A6E7-3A848423B7E5}">
      <dgm:prSet/>
      <dgm:spPr/>
      <dgm:t>
        <a:bodyPr/>
        <a:lstStyle/>
        <a:p>
          <a:endParaRPr lang="en-US"/>
        </a:p>
      </dgm:t>
    </dgm:pt>
    <dgm:pt modelId="{377941FE-8EBB-45FF-B49E-EC2175327DC6}" type="sibTrans" cxnId="{1B30DAE3-0460-4E82-A6E7-3A848423B7E5}">
      <dgm:prSet/>
      <dgm:spPr/>
      <dgm:t>
        <a:bodyPr/>
        <a:lstStyle/>
        <a:p>
          <a:endParaRPr lang="en-US"/>
        </a:p>
      </dgm:t>
    </dgm:pt>
    <dgm:pt modelId="{EA2B64F2-5A9E-4525-A3FE-8435F01DDC98}" type="pres">
      <dgm:prSet presAssocID="{9E951195-9D7D-4ED9-A495-BEC7F796EC77}" presName="vert0" presStyleCnt="0">
        <dgm:presLayoutVars>
          <dgm:dir/>
          <dgm:animOne val="branch"/>
          <dgm:animLvl val="lvl"/>
        </dgm:presLayoutVars>
      </dgm:prSet>
      <dgm:spPr/>
    </dgm:pt>
    <dgm:pt modelId="{72D06B32-15C7-49D1-A394-FF1989D8BD5D}" type="pres">
      <dgm:prSet presAssocID="{3892B6C3-5110-4A2A-A289-0D298D46AAAD}" presName="thickLine" presStyleLbl="alignNode1" presStyleIdx="0" presStyleCnt="6"/>
      <dgm:spPr/>
    </dgm:pt>
    <dgm:pt modelId="{636DA58F-4CF4-4684-B34B-4121EC35C5FD}" type="pres">
      <dgm:prSet presAssocID="{3892B6C3-5110-4A2A-A289-0D298D46AAAD}" presName="horz1" presStyleCnt="0"/>
      <dgm:spPr/>
    </dgm:pt>
    <dgm:pt modelId="{B66584E6-E2DF-4B2E-AFA7-966745FD5067}" type="pres">
      <dgm:prSet presAssocID="{3892B6C3-5110-4A2A-A289-0D298D46AAAD}" presName="tx1" presStyleLbl="revTx" presStyleIdx="0" presStyleCnt="6"/>
      <dgm:spPr/>
    </dgm:pt>
    <dgm:pt modelId="{EA71359B-6D8B-42DA-91AE-D07E7149BCB8}" type="pres">
      <dgm:prSet presAssocID="{3892B6C3-5110-4A2A-A289-0D298D46AAAD}" presName="vert1" presStyleCnt="0"/>
      <dgm:spPr/>
    </dgm:pt>
    <dgm:pt modelId="{9BBFB16C-334D-4664-BF72-11C1126BEFFA}" type="pres">
      <dgm:prSet presAssocID="{35D4E328-0908-41C7-8B51-5921C004AB4D}" presName="thickLine" presStyleLbl="alignNode1" presStyleIdx="1" presStyleCnt="6"/>
      <dgm:spPr/>
    </dgm:pt>
    <dgm:pt modelId="{A4BFF88B-C149-44DF-B992-A01293168F9E}" type="pres">
      <dgm:prSet presAssocID="{35D4E328-0908-41C7-8B51-5921C004AB4D}" presName="horz1" presStyleCnt="0"/>
      <dgm:spPr/>
    </dgm:pt>
    <dgm:pt modelId="{E0EFC538-DEB2-40B1-9715-22ABFA7C1B5F}" type="pres">
      <dgm:prSet presAssocID="{35D4E328-0908-41C7-8B51-5921C004AB4D}" presName="tx1" presStyleLbl="revTx" presStyleIdx="1" presStyleCnt="6"/>
      <dgm:spPr/>
    </dgm:pt>
    <dgm:pt modelId="{20531BF4-C606-44F7-A792-D4F87310F9A5}" type="pres">
      <dgm:prSet presAssocID="{35D4E328-0908-41C7-8B51-5921C004AB4D}" presName="vert1" presStyleCnt="0"/>
      <dgm:spPr/>
    </dgm:pt>
    <dgm:pt modelId="{2B033FCB-CDDC-4BE7-BA01-556AF23B21E9}" type="pres">
      <dgm:prSet presAssocID="{200B7BDF-3C67-4D84-88AB-74625C9F4FE4}" presName="thickLine" presStyleLbl="alignNode1" presStyleIdx="2" presStyleCnt="6"/>
      <dgm:spPr/>
    </dgm:pt>
    <dgm:pt modelId="{460266FC-74F9-4642-B6FA-7AD29E54D5A1}" type="pres">
      <dgm:prSet presAssocID="{200B7BDF-3C67-4D84-88AB-74625C9F4FE4}" presName="horz1" presStyleCnt="0"/>
      <dgm:spPr/>
    </dgm:pt>
    <dgm:pt modelId="{35888450-BBC0-4E8B-BB53-9EDE4DF92845}" type="pres">
      <dgm:prSet presAssocID="{200B7BDF-3C67-4D84-88AB-74625C9F4FE4}" presName="tx1" presStyleLbl="revTx" presStyleIdx="2" presStyleCnt="6"/>
      <dgm:spPr/>
    </dgm:pt>
    <dgm:pt modelId="{D32842FC-014D-4575-8D0E-9C4F0AF11023}" type="pres">
      <dgm:prSet presAssocID="{200B7BDF-3C67-4D84-88AB-74625C9F4FE4}" presName="vert1" presStyleCnt="0"/>
      <dgm:spPr/>
    </dgm:pt>
    <dgm:pt modelId="{CB50EF34-246E-41B6-BA57-BE7416EB5E1A}" type="pres">
      <dgm:prSet presAssocID="{E59EFF98-D7E5-40C3-8920-65B4BB49AED4}" presName="thickLine" presStyleLbl="alignNode1" presStyleIdx="3" presStyleCnt="6"/>
      <dgm:spPr/>
    </dgm:pt>
    <dgm:pt modelId="{59189810-ECA8-466B-9667-2E448A3AB26D}" type="pres">
      <dgm:prSet presAssocID="{E59EFF98-D7E5-40C3-8920-65B4BB49AED4}" presName="horz1" presStyleCnt="0"/>
      <dgm:spPr/>
    </dgm:pt>
    <dgm:pt modelId="{4CD47909-3484-45AE-AF3F-C23D7B987B92}" type="pres">
      <dgm:prSet presAssocID="{E59EFF98-D7E5-40C3-8920-65B4BB49AED4}" presName="tx1" presStyleLbl="revTx" presStyleIdx="3" presStyleCnt="6"/>
      <dgm:spPr/>
    </dgm:pt>
    <dgm:pt modelId="{EC196A0F-02F8-40C5-94DE-802CD4F9EEC6}" type="pres">
      <dgm:prSet presAssocID="{E59EFF98-D7E5-40C3-8920-65B4BB49AED4}" presName="vert1" presStyleCnt="0"/>
      <dgm:spPr/>
    </dgm:pt>
    <dgm:pt modelId="{B91E0D2A-1CF8-4450-9C66-25C4DED6D3B9}" type="pres">
      <dgm:prSet presAssocID="{3CE5A1FB-CA3D-4430-BCF6-B893EE2F4400}" presName="thickLine" presStyleLbl="alignNode1" presStyleIdx="4" presStyleCnt="6"/>
      <dgm:spPr/>
    </dgm:pt>
    <dgm:pt modelId="{8D798E12-8B71-4E8C-AD8E-A3E186F2A891}" type="pres">
      <dgm:prSet presAssocID="{3CE5A1FB-CA3D-4430-BCF6-B893EE2F4400}" presName="horz1" presStyleCnt="0"/>
      <dgm:spPr/>
    </dgm:pt>
    <dgm:pt modelId="{9EFB23E5-E5E7-4519-90C7-719687939784}" type="pres">
      <dgm:prSet presAssocID="{3CE5A1FB-CA3D-4430-BCF6-B893EE2F4400}" presName="tx1" presStyleLbl="revTx" presStyleIdx="4" presStyleCnt="6"/>
      <dgm:spPr/>
    </dgm:pt>
    <dgm:pt modelId="{47B6349C-D407-48F0-BC81-0311C706C6E8}" type="pres">
      <dgm:prSet presAssocID="{3CE5A1FB-CA3D-4430-BCF6-B893EE2F4400}" presName="vert1" presStyleCnt="0"/>
      <dgm:spPr/>
    </dgm:pt>
    <dgm:pt modelId="{80244490-0D11-44C1-A0A1-269C361838C5}" type="pres">
      <dgm:prSet presAssocID="{CB686B54-136F-4C4B-B829-12841A4EA29C}" presName="thickLine" presStyleLbl="alignNode1" presStyleIdx="5" presStyleCnt="6"/>
      <dgm:spPr/>
    </dgm:pt>
    <dgm:pt modelId="{C5D7A3DA-5391-43A5-A605-4783D1C8BBCB}" type="pres">
      <dgm:prSet presAssocID="{CB686B54-136F-4C4B-B829-12841A4EA29C}" presName="horz1" presStyleCnt="0"/>
      <dgm:spPr/>
    </dgm:pt>
    <dgm:pt modelId="{C040E5F4-9653-4933-90D6-97D5BDF5571C}" type="pres">
      <dgm:prSet presAssocID="{CB686B54-136F-4C4B-B829-12841A4EA29C}" presName="tx1" presStyleLbl="revTx" presStyleIdx="5" presStyleCnt="6"/>
      <dgm:spPr/>
    </dgm:pt>
    <dgm:pt modelId="{CC36F9F5-1716-43FB-8F11-82170543D8EF}" type="pres">
      <dgm:prSet presAssocID="{CB686B54-136F-4C4B-B829-12841A4EA29C}" presName="vert1" presStyleCnt="0"/>
      <dgm:spPr/>
    </dgm:pt>
  </dgm:ptLst>
  <dgm:cxnLst>
    <dgm:cxn modelId="{C2CA522B-1519-45C9-A730-C3AE8352686F}" type="presOf" srcId="{3892B6C3-5110-4A2A-A289-0D298D46AAAD}" destId="{B66584E6-E2DF-4B2E-AFA7-966745FD5067}" srcOrd="0" destOrd="0" presId="urn:microsoft.com/office/officeart/2008/layout/LinedList"/>
    <dgm:cxn modelId="{3A47A53C-0C2F-4CF9-8366-51754E4A325B}" srcId="{9E951195-9D7D-4ED9-A495-BEC7F796EC77}" destId="{3CE5A1FB-CA3D-4430-BCF6-B893EE2F4400}" srcOrd="4" destOrd="0" parTransId="{CD41DD67-5903-417E-BF93-61B7A0F6F1AE}" sibTransId="{691EA6ED-FDA3-421A-A1F0-710FFD94B158}"/>
    <dgm:cxn modelId="{5E1EEA5F-B750-49FF-80E1-01CD1DE86279}" type="presOf" srcId="{9E951195-9D7D-4ED9-A495-BEC7F796EC77}" destId="{EA2B64F2-5A9E-4525-A3FE-8435F01DDC98}" srcOrd="0" destOrd="0" presId="urn:microsoft.com/office/officeart/2008/layout/LinedList"/>
    <dgm:cxn modelId="{D5CD6143-98DE-4D3A-9C64-7657ABC664E8}" type="presOf" srcId="{35D4E328-0908-41C7-8B51-5921C004AB4D}" destId="{E0EFC538-DEB2-40B1-9715-22ABFA7C1B5F}" srcOrd="0" destOrd="0" presId="urn:microsoft.com/office/officeart/2008/layout/LinedList"/>
    <dgm:cxn modelId="{7EC8234D-59BE-4543-977A-1CC8C78B0633}" type="presOf" srcId="{3CE5A1FB-CA3D-4430-BCF6-B893EE2F4400}" destId="{9EFB23E5-E5E7-4519-90C7-719687939784}" srcOrd="0" destOrd="0" presId="urn:microsoft.com/office/officeart/2008/layout/LinedList"/>
    <dgm:cxn modelId="{0451F8AE-F527-42E7-B227-67CC9F60AC6C}" type="presOf" srcId="{200B7BDF-3C67-4D84-88AB-74625C9F4FE4}" destId="{35888450-BBC0-4E8B-BB53-9EDE4DF92845}" srcOrd="0" destOrd="0" presId="urn:microsoft.com/office/officeart/2008/layout/LinedList"/>
    <dgm:cxn modelId="{24BE4ABC-0117-47AC-82C4-2724437AECB2}" srcId="{9E951195-9D7D-4ED9-A495-BEC7F796EC77}" destId="{E59EFF98-D7E5-40C3-8920-65B4BB49AED4}" srcOrd="3" destOrd="0" parTransId="{C4027034-3B52-4CF1-9B9B-8EB31E965EA1}" sibTransId="{FDDB1361-2E90-47C9-A1DA-0495DC77CDA6}"/>
    <dgm:cxn modelId="{90C8B7C3-A02C-460D-8E5C-B510CC620FC2}" type="presOf" srcId="{CB686B54-136F-4C4B-B829-12841A4EA29C}" destId="{C040E5F4-9653-4933-90D6-97D5BDF5571C}" srcOrd="0" destOrd="0" presId="urn:microsoft.com/office/officeart/2008/layout/LinedList"/>
    <dgm:cxn modelId="{954EDBCF-D9E2-47E3-BB24-A72E1FE2E94A}" srcId="{9E951195-9D7D-4ED9-A495-BEC7F796EC77}" destId="{200B7BDF-3C67-4D84-88AB-74625C9F4FE4}" srcOrd="2" destOrd="0" parTransId="{6328EFD5-A515-4E0C-B4CC-D6C54A376235}" sibTransId="{E3A6B518-6752-4999-877D-34D602AEAB7F}"/>
    <dgm:cxn modelId="{1B30DAE3-0460-4E82-A6E7-3A848423B7E5}" srcId="{9E951195-9D7D-4ED9-A495-BEC7F796EC77}" destId="{CB686B54-136F-4C4B-B829-12841A4EA29C}" srcOrd="5" destOrd="0" parTransId="{3C340C16-523F-4F98-824E-42B1F5F7C436}" sibTransId="{377941FE-8EBB-45FF-B49E-EC2175327DC6}"/>
    <dgm:cxn modelId="{F45C3BEB-AB7E-417A-8D43-C787D155316A}" srcId="{9E951195-9D7D-4ED9-A495-BEC7F796EC77}" destId="{35D4E328-0908-41C7-8B51-5921C004AB4D}" srcOrd="1" destOrd="0" parTransId="{CFBC69F0-18D4-4226-8281-3274221EBBD4}" sibTransId="{C4821162-F3CF-4CF9-BF9F-DDE346FF0AC9}"/>
    <dgm:cxn modelId="{A1C434F3-0F4B-4003-AACC-830AADBA498B}" srcId="{9E951195-9D7D-4ED9-A495-BEC7F796EC77}" destId="{3892B6C3-5110-4A2A-A289-0D298D46AAAD}" srcOrd="0" destOrd="0" parTransId="{A18E4A4F-FE97-4405-BF8C-8CA9CC889823}" sibTransId="{15CF0AE2-CDE0-40B5-B96D-AFDA5DB4D281}"/>
    <dgm:cxn modelId="{6B3639FD-77DB-49D6-B7A1-6A98F9FF2992}" type="presOf" srcId="{E59EFF98-D7E5-40C3-8920-65B4BB49AED4}" destId="{4CD47909-3484-45AE-AF3F-C23D7B987B92}" srcOrd="0" destOrd="0" presId="urn:microsoft.com/office/officeart/2008/layout/LinedList"/>
    <dgm:cxn modelId="{5D1AEC79-F3A6-4CCE-81C9-F6C4F1B66993}" type="presParOf" srcId="{EA2B64F2-5A9E-4525-A3FE-8435F01DDC98}" destId="{72D06B32-15C7-49D1-A394-FF1989D8BD5D}" srcOrd="0" destOrd="0" presId="urn:microsoft.com/office/officeart/2008/layout/LinedList"/>
    <dgm:cxn modelId="{A6590E76-61DC-437B-AFF8-80ED11C51486}" type="presParOf" srcId="{EA2B64F2-5A9E-4525-A3FE-8435F01DDC98}" destId="{636DA58F-4CF4-4684-B34B-4121EC35C5FD}" srcOrd="1" destOrd="0" presId="urn:microsoft.com/office/officeart/2008/layout/LinedList"/>
    <dgm:cxn modelId="{6B4C2D97-F369-4211-A3FA-D055EC2BD335}" type="presParOf" srcId="{636DA58F-4CF4-4684-B34B-4121EC35C5FD}" destId="{B66584E6-E2DF-4B2E-AFA7-966745FD5067}" srcOrd="0" destOrd="0" presId="urn:microsoft.com/office/officeart/2008/layout/LinedList"/>
    <dgm:cxn modelId="{4CEAC377-6A32-4FF9-80B7-6F591DC489EC}" type="presParOf" srcId="{636DA58F-4CF4-4684-B34B-4121EC35C5FD}" destId="{EA71359B-6D8B-42DA-91AE-D07E7149BCB8}" srcOrd="1" destOrd="0" presId="urn:microsoft.com/office/officeart/2008/layout/LinedList"/>
    <dgm:cxn modelId="{B60769B9-0346-4C8B-A2CB-6F6A2DB5BC10}" type="presParOf" srcId="{EA2B64F2-5A9E-4525-A3FE-8435F01DDC98}" destId="{9BBFB16C-334D-4664-BF72-11C1126BEFFA}" srcOrd="2" destOrd="0" presId="urn:microsoft.com/office/officeart/2008/layout/LinedList"/>
    <dgm:cxn modelId="{BFE8F67B-2843-441D-8483-EC1FAF054B5E}" type="presParOf" srcId="{EA2B64F2-5A9E-4525-A3FE-8435F01DDC98}" destId="{A4BFF88B-C149-44DF-B992-A01293168F9E}" srcOrd="3" destOrd="0" presId="urn:microsoft.com/office/officeart/2008/layout/LinedList"/>
    <dgm:cxn modelId="{21292ABB-04FD-417E-AB36-C47758F08F69}" type="presParOf" srcId="{A4BFF88B-C149-44DF-B992-A01293168F9E}" destId="{E0EFC538-DEB2-40B1-9715-22ABFA7C1B5F}" srcOrd="0" destOrd="0" presId="urn:microsoft.com/office/officeart/2008/layout/LinedList"/>
    <dgm:cxn modelId="{16D484D2-5091-43D2-82E2-A90727ED392F}" type="presParOf" srcId="{A4BFF88B-C149-44DF-B992-A01293168F9E}" destId="{20531BF4-C606-44F7-A792-D4F87310F9A5}" srcOrd="1" destOrd="0" presId="urn:microsoft.com/office/officeart/2008/layout/LinedList"/>
    <dgm:cxn modelId="{3D2448B3-B8C8-45E5-871D-8FF38A96E920}" type="presParOf" srcId="{EA2B64F2-5A9E-4525-A3FE-8435F01DDC98}" destId="{2B033FCB-CDDC-4BE7-BA01-556AF23B21E9}" srcOrd="4" destOrd="0" presId="urn:microsoft.com/office/officeart/2008/layout/LinedList"/>
    <dgm:cxn modelId="{2A3CDED5-3236-4029-8A24-B17338E6D21C}" type="presParOf" srcId="{EA2B64F2-5A9E-4525-A3FE-8435F01DDC98}" destId="{460266FC-74F9-4642-B6FA-7AD29E54D5A1}" srcOrd="5" destOrd="0" presId="urn:microsoft.com/office/officeart/2008/layout/LinedList"/>
    <dgm:cxn modelId="{E6FC9BEC-DFC7-46CE-B477-9434E39757C6}" type="presParOf" srcId="{460266FC-74F9-4642-B6FA-7AD29E54D5A1}" destId="{35888450-BBC0-4E8B-BB53-9EDE4DF92845}" srcOrd="0" destOrd="0" presId="urn:microsoft.com/office/officeart/2008/layout/LinedList"/>
    <dgm:cxn modelId="{9FE2EAB7-1320-46C8-B12A-8C35E667570D}" type="presParOf" srcId="{460266FC-74F9-4642-B6FA-7AD29E54D5A1}" destId="{D32842FC-014D-4575-8D0E-9C4F0AF11023}" srcOrd="1" destOrd="0" presId="urn:microsoft.com/office/officeart/2008/layout/LinedList"/>
    <dgm:cxn modelId="{ECCA53DE-DF0E-4CEB-BB63-D4E7CB953BE0}" type="presParOf" srcId="{EA2B64F2-5A9E-4525-A3FE-8435F01DDC98}" destId="{CB50EF34-246E-41B6-BA57-BE7416EB5E1A}" srcOrd="6" destOrd="0" presId="urn:microsoft.com/office/officeart/2008/layout/LinedList"/>
    <dgm:cxn modelId="{12D671D8-A9D8-4B22-9C01-953363FE505F}" type="presParOf" srcId="{EA2B64F2-5A9E-4525-A3FE-8435F01DDC98}" destId="{59189810-ECA8-466B-9667-2E448A3AB26D}" srcOrd="7" destOrd="0" presId="urn:microsoft.com/office/officeart/2008/layout/LinedList"/>
    <dgm:cxn modelId="{E58584A1-F77F-4C76-9D9C-83240EB35305}" type="presParOf" srcId="{59189810-ECA8-466B-9667-2E448A3AB26D}" destId="{4CD47909-3484-45AE-AF3F-C23D7B987B92}" srcOrd="0" destOrd="0" presId="urn:microsoft.com/office/officeart/2008/layout/LinedList"/>
    <dgm:cxn modelId="{23F091D4-B72D-41CC-AF4F-060C677A94A9}" type="presParOf" srcId="{59189810-ECA8-466B-9667-2E448A3AB26D}" destId="{EC196A0F-02F8-40C5-94DE-802CD4F9EEC6}" srcOrd="1" destOrd="0" presId="urn:microsoft.com/office/officeart/2008/layout/LinedList"/>
    <dgm:cxn modelId="{A89EE681-E7F4-4BFF-8466-AE8651DF69F2}" type="presParOf" srcId="{EA2B64F2-5A9E-4525-A3FE-8435F01DDC98}" destId="{B91E0D2A-1CF8-4450-9C66-25C4DED6D3B9}" srcOrd="8" destOrd="0" presId="urn:microsoft.com/office/officeart/2008/layout/LinedList"/>
    <dgm:cxn modelId="{19E15F0D-22BA-46FE-A012-4640760673D6}" type="presParOf" srcId="{EA2B64F2-5A9E-4525-A3FE-8435F01DDC98}" destId="{8D798E12-8B71-4E8C-AD8E-A3E186F2A891}" srcOrd="9" destOrd="0" presId="urn:microsoft.com/office/officeart/2008/layout/LinedList"/>
    <dgm:cxn modelId="{973445D8-187D-4777-B2A2-9901CA750F0D}" type="presParOf" srcId="{8D798E12-8B71-4E8C-AD8E-A3E186F2A891}" destId="{9EFB23E5-E5E7-4519-90C7-719687939784}" srcOrd="0" destOrd="0" presId="urn:microsoft.com/office/officeart/2008/layout/LinedList"/>
    <dgm:cxn modelId="{D450418D-22E3-4A0F-814B-994D5A58FA79}" type="presParOf" srcId="{8D798E12-8B71-4E8C-AD8E-A3E186F2A891}" destId="{47B6349C-D407-48F0-BC81-0311C706C6E8}" srcOrd="1" destOrd="0" presId="urn:microsoft.com/office/officeart/2008/layout/LinedList"/>
    <dgm:cxn modelId="{D65404C0-AA03-440B-A7B6-9F57B976B033}" type="presParOf" srcId="{EA2B64F2-5A9E-4525-A3FE-8435F01DDC98}" destId="{80244490-0D11-44C1-A0A1-269C361838C5}" srcOrd="10" destOrd="0" presId="urn:microsoft.com/office/officeart/2008/layout/LinedList"/>
    <dgm:cxn modelId="{E5405BB0-BA35-4E35-B7CF-5E7ECF5F1E46}" type="presParOf" srcId="{EA2B64F2-5A9E-4525-A3FE-8435F01DDC98}" destId="{C5D7A3DA-5391-43A5-A605-4783D1C8BBCB}" srcOrd="11" destOrd="0" presId="urn:microsoft.com/office/officeart/2008/layout/LinedList"/>
    <dgm:cxn modelId="{8A386E6B-42C7-40A1-ACC9-7471DDB91CBF}" type="presParOf" srcId="{C5D7A3DA-5391-43A5-A605-4783D1C8BBCB}" destId="{C040E5F4-9653-4933-90D6-97D5BDF5571C}" srcOrd="0" destOrd="0" presId="urn:microsoft.com/office/officeart/2008/layout/LinedList"/>
    <dgm:cxn modelId="{2F72D495-20CD-458A-AEA1-268D61FB743B}" type="presParOf" srcId="{C5D7A3DA-5391-43A5-A605-4783D1C8BBCB}" destId="{CC36F9F5-1716-43FB-8F11-82170543D8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06B32-15C7-49D1-A394-FF1989D8BD5D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584E6-E2DF-4B2E-AFA7-966745FD5067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Vaccines</a:t>
          </a:r>
        </a:p>
      </dsp:txBody>
      <dsp:txXfrm>
        <a:off x="0" y="2124"/>
        <a:ext cx="10515600" cy="724514"/>
      </dsp:txXfrm>
    </dsp:sp>
    <dsp:sp modelId="{9BBFB16C-334D-4664-BF72-11C1126BEFFA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FC538-DEB2-40B1-9715-22ABFA7C1B5F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Gene therapy</a:t>
          </a:r>
        </a:p>
      </dsp:txBody>
      <dsp:txXfrm>
        <a:off x="0" y="726639"/>
        <a:ext cx="10515600" cy="724514"/>
      </dsp:txXfrm>
    </dsp:sp>
    <dsp:sp modelId="{2B033FCB-CDDC-4BE7-BA01-556AF23B21E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88450-BBC0-4E8B-BB53-9EDE4DF92845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CRISPR gene editing</a:t>
          </a:r>
        </a:p>
      </dsp:txBody>
      <dsp:txXfrm>
        <a:off x="0" y="1451154"/>
        <a:ext cx="10515600" cy="724514"/>
      </dsp:txXfrm>
    </dsp:sp>
    <dsp:sp modelId="{CB50EF34-246E-41B6-BA57-BE7416EB5E1A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47909-3484-45AE-AF3F-C23D7B987B92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CAR T therapy</a:t>
          </a:r>
        </a:p>
      </dsp:txBody>
      <dsp:txXfrm>
        <a:off x="0" y="2175669"/>
        <a:ext cx="10515600" cy="724514"/>
      </dsp:txXfrm>
    </dsp:sp>
    <dsp:sp modelId="{B91E0D2A-1CF8-4450-9C66-25C4DED6D3B9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B23E5-E5E7-4519-90C7-719687939784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Probiotic-delivered therapies such as for Crohn’s disease</a:t>
          </a:r>
        </a:p>
      </dsp:txBody>
      <dsp:txXfrm>
        <a:off x="0" y="2900183"/>
        <a:ext cx="10515600" cy="724514"/>
      </dsp:txXfrm>
    </dsp:sp>
    <dsp:sp modelId="{80244490-0D11-44C1-A0A1-269C361838C5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0E5F4-9653-4933-90D6-97D5BDF5571C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Bacteria-mediated tumor therapy</a:t>
          </a:r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70913-5230-4892-A59F-5EA4A8077B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7AE8F-12A8-4A55-AFC6-FF55EB710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2CF39-0D70-4F6D-94EB-160A6A8247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49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8E5E-45A5-4328-B3FE-04880D0DDC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44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32B75-C4C2-4874-AFCF-5E32CA82AA2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03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4FAAE-C8A0-4A94-8F5E-5E5212EA1A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28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8E5E-45A5-4328-B3FE-04880D0DDC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50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BFD42-19EF-4000-8FD5-1294A5B3E1E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C869A-8789-48AF-927E-24271B8AF71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13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6C8AC-0A92-4FD0-9E1D-DF4E75D176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48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88E8-98E5-45A4-8303-6A42BA614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9DF40-7D3D-40AE-929C-F30070D53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75068-FE7D-4D71-BCF3-7BB6128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D6E9-1A1B-4905-A572-506C96C8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B9BE7-DBA8-43F2-9E5B-2E8E11F0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9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8D8F-D98D-4464-B4D7-57A589BA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6E86F-57CD-4E57-A263-2CE75EB0B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7FEFB-6B2F-4FB0-97E9-E7CA5A0D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5E8C-D8A3-4548-ABC0-3D190378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FCF8-7112-438A-B2E3-A31F003E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C3325-ED39-4B4D-A1AA-5A6C1DD4B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4F28F-1A3A-4A50-AFC0-916A59421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C5E78-1126-42F9-8347-68190981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1A33D-1195-443F-8F11-7869CDC5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3E6C-F014-4C23-AD1C-FAF9B792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5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45F7-A3E6-4563-AF7F-D53621DE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FBC4-CCF3-4402-8A15-A5AAF688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2F38F-94E5-4DEE-92BC-54059729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BDBCD-BB98-45F7-847E-E05EEBB9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B7E34-A524-426A-8B29-DE566418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71EE-8441-402C-81F5-17DEA29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F27D-BCD6-4B83-801A-E4681414E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385F-4BDB-4737-BA5E-0E82899B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FAE3-9DD0-422B-B647-3A82B906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FF333-C65C-46A5-BB94-9FB559DA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4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8ED-7BEE-49D4-A119-8E26CE0F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C014-37AF-4E4F-B8D7-D55262C6F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294A6-A9B0-413C-8672-18432387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040EE-935E-4AB1-8A7A-D1ECB1E6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E552C-4419-4B0C-ADCA-ADDBD66D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6CEB0-C3A8-439D-AA55-DBC726CE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3DB6-BB8F-40BD-9DB7-F2A64967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F3FD-2141-4D16-8580-62CD5DD1C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21041-4E89-4990-96AB-369262316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1A8B9-0C9B-42CB-B00C-77535E178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1A573-7EEC-489C-B087-0259A0C19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8356F-C68F-4480-BC3A-BF595956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DBCD7-395B-4B2E-8004-F1386C9B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74E12-BD50-4C00-A1CF-7A3F6D01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5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0C75-5142-44AC-9648-5DC37DBD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A9A04-BDD7-4B75-B7D7-A01DF377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38FB1-729A-44FB-801B-22727547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0BE15-4CAD-4321-9555-657985B2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71F3A-4180-4916-A9C0-5985C206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454F2-AB1F-435D-AD1B-33EBC2EA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E3159-A890-4595-95AC-34E63B97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B234-F0D2-4B34-8AD5-A3F5D5BD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DA6C5-4C95-41EF-94E8-6350E908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48E93-B187-4867-AC93-988B2B2B7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8227-212F-443D-A9DD-30900F65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7A5F6-7E9B-4838-9490-F3FCEB9E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0A46-1B11-4722-ABF7-C4D3C736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03A8-7BD2-492E-A6D6-84B26DFA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7F4F4-479C-4735-8370-70DAAF783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32500-C970-419C-B6FD-F09BC331A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1ABAD-E4DB-4A41-9E10-16A1D055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ACE7F-1D8B-45EC-BABA-B7C6B897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095C2-2A27-4360-A5F4-E5C3AFA0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5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B7586-F22E-45C7-BF9E-A69EADB1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13CED-9F30-4AC2-BFEE-DF101373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4C4F3-9B78-4FE1-8D71-5BC5651AA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7984-BEF3-4311-AB40-D6649558F7AE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090A2-76AE-42AA-9A0E-17D2789A0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2240E-1ABB-4990-9507-31AD8E92B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C75AD-15FD-41D6-A635-536E7388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npIIZrjMtM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D60CB-5E83-46A0-9B62-B3E4F4769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Building a Kill Switch in Bacteria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5B40B-2AB4-4D39-9829-C3098C19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713" y="2698"/>
            <a:ext cx="9232730" cy="68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76400" y="1871008"/>
            <a:ext cx="62198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  <a:buSzTx/>
            </a:pPr>
            <a:r>
              <a:rPr lang="en-US" altLang="en-US" sz="2000" i="1" dirty="0" err="1">
                <a:solidFill>
                  <a:srgbClr val="002060"/>
                </a:solidFill>
                <a:cs typeface="Times New Roman" pitchFamily="18" charset="0"/>
              </a:rPr>
              <a:t>Taq</a:t>
            </a:r>
            <a:r>
              <a:rPr lang="en-US" altLang="en-US" sz="2000" dirty="0">
                <a:solidFill>
                  <a:srgbClr val="002060"/>
                </a:solidFill>
                <a:cs typeface="Times New Roman" pitchFamily="18" charset="0"/>
              </a:rPr>
              <a:t> polymerase is the DNA polymerase that is used by the bacterium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itchFamily="18" charset="0"/>
              </a:rPr>
              <a:t>Thermus</a:t>
            </a:r>
            <a:r>
              <a:rPr lang="en-US" altLang="en-US" sz="20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itchFamily="18" charset="0"/>
              </a:rPr>
              <a:t>aquaticus</a:t>
            </a:r>
            <a:endParaRPr lang="en-US" alt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ClrTx/>
              <a:buSzTx/>
            </a:pPr>
            <a:r>
              <a:rPr lang="en-US" altLang="en-US" sz="2000" dirty="0">
                <a:solidFill>
                  <a:srgbClr val="002060"/>
                </a:solidFill>
                <a:cs typeface="Times New Roman" pitchFamily="18" charset="0"/>
              </a:rPr>
              <a:t>It survives multiple cycles at high temp</a:t>
            </a:r>
          </a:p>
          <a:p>
            <a:pPr marL="342900" indent="-342900">
              <a:spcBef>
                <a:spcPct val="50000"/>
              </a:spcBef>
              <a:buClrTx/>
              <a:buSzTx/>
            </a:pPr>
            <a:r>
              <a:rPr lang="en-US" altLang="en-US" sz="2000" dirty="0">
                <a:solidFill>
                  <a:srgbClr val="002060"/>
                </a:solidFill>
                <a:cs typeface="Times New Roman" pitchFamily="18" charset="0"/>
              </a:rPr>
              <a:t>There are many </a:t>
            </a:r>
            <a:r>
              <a:rPr lang="en-US" altLang="en-US" sz="2000" dirty="0" err="1">
                <a:solidFill>
                  <a:srgbClr val="002060"/>
                </a:solidFill>
                <a:cs typeface="Times New Roman" pitchFamily="18" charset="0"/>
              </a:rPr>
              <a:t>Taq</a:t>
            </a:r>
            <a:r>
              <a:rPr lang="en-US" altLang="en-US" sz="2000" dirty="0">
                <a:solidFill>
                  <a:srgbClr val="002060"/>
                </a:solidFill>
                <a:cs typeface="Times New Roman" pitchFamily="18" charset="0"/>
              </a:rPr>
              <a:t> derivatives with different properties depending on your need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18" y="1676401"/>
            <a:ext cx="1836483" cy="264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4" y="4313238"/>
            <a:ext cx="6619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Thermal cycling is possible due to the use of </a:t>
            </a:r>
            <a:r>
              <a:rPr lang="en-US" sz="2800" dirty="0" err="1"/>
              <a:t>Taq</a:t>
            </a:r>
            <a:r>
              <a:rPr lang="en-US" sz="2800" dirty="0"/>
              <a:t> polymerase and its derivatives</a:t>
            </a:r>
          </a:p>
        </p:txBody>
      </p:sp>
    </p:spTree>
    <p:extLst>
      <p:ext uri="{BB962C8B-B14F-4D97-AF65-F5344CB8AC3E}">
        <p14:creationId xmlns:p14="http://schemas.microsoft.com/office/powerpoint/2010/main" val="17557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What’s the big deal about PCR?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920240"/>
            <a:ext cx="8229600" cy="493776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accent1"/>
                </a:solidFill>
              </a:rPr>
              <a:t>Amplifies exponentially (makes lots of product)</a:t>
            </a:r>
          </a:p>
          <a:p>
            <a:r>
              <a:rPr lang="en-US" altLang="en-US" sz="3200" dirty="0">
                <a:solidFill>
                  <a:schemeClr val="accent1"/>
                </a:solidFill>
              </a:rPr>
              <a:t>Highly specific (only amplifies gene of interest)</a:t>
            </a:r>
          </a:p>
          <a:p>
            <a:pPr eaLnBrk="1" hangingPunct="1"/>
            <a:r>
              <a:rPr lang="en-US" altLang="en-US" sz="3200" dirty="0">
                <a:solidFill>
                  <a:schemeClr val="accent1"/>
                </a:solidFill>
              </a:rPr>
              <a:t>Highly sensitive (can amplify from very small amounts of template)</a:t>
            </a:r>
          </a:p>
          <a:p>
            <a:pPr lvl="1"/>
            <a:r>
              <a:rPr lang="en-US" altLang="en-US" sz="2900" dirty="0">
                <a:solidFill>
                  <a:schemeClr val="accent1"/>
                </a:solidFill>
              </a:rPr>
              <a:t>This also makes is prone to contamination</a:t>
            </a:r>
          </a:p>
          <a:p>
            <a:pPr lvl="1"/>
            <a:r>
              <a:rPr lang="en-US" altLang="en-US" sz="2900" dirty="0">
                <a:solidFill>
                  <a:schemeClr val="accent1"/>
                </a:solidFill>
              </a:rPr>
              <a:t>Be sure to use negative controls!</a:t>
            </a:r>
          </a:p>
        </p:txBody>
      </p:sp>
    </p:spTree>
    <p:extLst>
      <p:ext uri="{BB962C8B-B14F-4D97-AF65-F5344CB8AC3E}">
        <p14:creationId xmlns:p14="http://schemas.microsoft.com/office/powerpoint/2010/main" val="3544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2956-F2B0-475B-BDAD-D73F8CE5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controls in a PCR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846D-D9F3-4AF1-9BBF-60074210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2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A0D9-9075-4456-A87F-8AE5EDCB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uses of PCR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894DA-159A-4D40-904B-96B43A776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research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F74D8-4003-4A31-8F86-CBE4F4603B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Quantification of gene expression</a:t>
            </a:r>
          </a:p>
          <a:p>
            <a:r>
              <a:rPr lang="en-US" dirty="0"/>
              <a:t>Detection of mutations or evolutionary changes</a:t>
            </a:r>
          </a:p>
          <a:p>
            <a:r>
              <a:rPr lang="en-US" dirty="0"/>
              <a:t>Study of metagenomes (population-based sequencing)</a:t>
            </a:r>
          </a:p>
          <a:p>
            <a:r>
              <a:rPr lang="en-US" dirty="0"/>
              <a:t>Providing DNA templates for cloning or sequencing</a:t>
            </a:r>
          </a:p>
          <a:p>
            <a:r>
              <a:rPr lang="en-US" dirty="0"/>
              <a:t>Mutagenesis of DNA</a:t>
            </a:r>
          </a:p>
          <a:p>
            <a:r>
              <a:rPr lang="en-US" dirty="0"/>
              <a:t>Drug discovery</a:t>
            </a:r>
          </a:p>
          <a:p>
            <a:r>
              <a:rPr lang="en-US" dirty="0"/>
              <a:t>Classification of organisms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366002-99B0-4FCC-96FE-F5DE3C503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Clinical uses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D2C8F5-AF21-4373-88F3-8346370CE1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Virus testing</a:t>
            </a:r>
          </a:p>
          <a:p>
            <a:r>
              <a:rPr lang="en-US" dirty="0"/>
              <a:t>Forensic DNA analysis</a:t>
            </a:r>
          </a:p>
          <a:p>
            <a:r>
              <a:rPr lang="en-US" dirty="0"/>
              <a:t>GMO analysis</a:t>
            </a:r>
          </a:p>
          <a:p>
            <a:r>
              <a:rPr lang="en-US" dirty="0"/>
              <a:t>Detection of mutations</a:t>
            </a:r>
          </a:p>
          <a:p>
            <a:r>
              <a:rPr lang="en-US" dirty="0"/>
              <a:t>Detection and identification of pathogens</a:t>
            </a:r>
          </a:p>
          <a:p>
            <a:r>
              <a:rPr lang="en-US" dirty="0"/>
              <a:t>Blood typing</a:t>
            </a:r>
          </a:p>
          <a:p>
            <a:r>
              <a:rPr lang="en-US" dirty="0"/>
              <a:t>Donor matching for transplant</a:t>
            </a:r>
          </a:p>
          <a:p>
            <a:r>
              <a:rPr lang="en-US" dirty="0"/>
              <a:t>Gene therapy</a:t>
            </a:r>
          </a:p>
          <a:p>
            <a:r>
              <a:rPr lang="en-US" dirty="0"/>
              <a:t>Prenatal diagnosis</a:t>
            </a:r>
          </a:p>
          <a:p>
            <a:r>
              <a:rPr lang="en-US" dirty="0"/>
              <a:t>Identification and classification of wildlife</a:t>
            </a:r>
          </a:p>
        </p:txBody>
      </p:sp>
    </p:spTree>
    <p:extLst>
      <p:ext uri="{BB962C8B-B14F-4D97-AF65-F5344CB8AC3E}">
        <p14:creationId xmlns:p14="http://schemas.microsoft.com/office/powerpoint/2010/main" val="103286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9106-DFDB-4EE9-82EC-52823D54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Biology</a:t>
            </a:r>
          </a:p>
        </p:txBody>
      </p:sp>
      <p:pic>
        <p:nvPicPr>
          <p:cNvPr id="7170" name="Picture 2" descr="Synthetic Biology - an overview | ScienceDirect Topics">
            <a:extLst>
              <a:ext uri="{FF2B5EF4-FFF2-40B4-BE49-F238E27FC236}">
                <a16:creationId xmlns:a16="http://schemas.microsoft.com/office/drawing/2014/main" id="{86C41F51-551E-40C4-873D-079DE4FE29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0"/>
          <a:stretch/>
        </p:blipFill>
        <p:spPr bwMode="auto">
          <a:xfrm>
            <a:off x="2199641" y="1313546"/>
            <a:ext cx="6995160" cy="450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E4BB6A-4A66-44C9-9FAA-648BBB32DC9C}"/>
              </a:ext>
            </a:extLst>
          </p:cNvPr>
          <p:cNvSpPr txBox="1"/>
          <p:nvPr/>
        </p:nvSpPr>
        <p:spPr>
          <a:xfrm>
            <a:off x="8128000" y="6092416"/>
            <a:ext cx="386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https://www.sciencedirect.com/topics/engineering/synthetic-biology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881018-F551-4455-A13E-91B3BB31343B}"/>
              </a:ext>
            </a:extLst>
          </p:cNvPr>
          <p:cNvSpPr/>
          <p:nvPr/>
        </p:nvSpPr>
        <p:spPr>
          <a:xfrm>
            <a:off x="9032240" y="1048226"/>
            <a:ext cx="1107440" cy="3462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D207-2753-487A-A124-11036D58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005"/>
            <a:ext cx="10515600" cy="1325563"/>
          </a:xfrm>
        </p:spPr>
        <p:txBody>
          <a:bodyPr/>
          <a:lstStyle/>
          <a:p>
            <a:r>
              <a:rPr lang="en-US" dirty="0"/>
              <a:t>Principles of </a:t>
            </a:r>
            <a:r>
              <a:rPr lang="en-US" dirty="0" err="1"/>
              <a:t>SynBio</a:t>
            </a:r>
            <a:r>
              <a:rPr lang="en-US" dirty="0"/>
              <a:t>: Hierarchical assembly</a:t>
            </a:r>
          </a:p>
        </p:txBody>
      </p:sp>
      <p:pic>
        <p:nvPicPr>
          <p:cNvPr id="6146" name="Picture 2" descr="What is synthetic biology? | SUNY Oneonta">
            <a:extLst>
              <a:ext uri="{FF2B5EF4-FFF2-40B4-BE49-F238E27FC236}">
                <a16:creationId xmlns:a16="http://schemas.microsoft.com/office/drawing/2014/main" id="{34E0122D-B415-4110-9AAA-EE3869DD1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41" y="1532088"/>
            <a:ext cx="2895480" cy="49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7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5C25-274D-4494-BB6A-4D97F30B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Syn Bio: Standardization</a:t>
            </a:r>
          </a:p>
        </p:txBody>
      </p:sp>
      <p:pic>
        <p:nvPicPr>
          <p:cNvPr id="8194" name="Picture 2" descr="Interchangeable parts - Simple English Wikipedia, the free encyclopedia">
            <a:extLst>
              <a:ext uri="{FF2B5EF4-FFF2-40B4-BE49-F238E27FC236}">
                <a16:creationId xmlns:a16="http://schemas.microsoft.com/office/drawing/2014/main" id="{1C7A786F-22ED-41FC-BC56-EC7DB5E396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7407"/>
            <a:ext cx="5181600" cy="42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lasmid backbones/Library screening - parts.igem.org">
            <a:extLst>
              <a:ext uri="{FF2B5EF4-FFF2-40B4-BE49-F238E27FC236}">
                <a16:creationId xmlns:a16="http://schemas.microsoft.com/office/drawing/2014/main" id="{CF8FD57F-C210-487A-9622-483D382FC2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1" y="2221479"/>
            <a:ext cx="5770760" cy="32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95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157C-2B66-4A7D-9B06-79F86EA9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</a:t>
            </a:r>
            <a:r>
              <a:rPr lang="en-US" dirty="0" err="1"/>
              <a:t>SynBio</a:t>
            </a:r>
            <a:r>
              <a:rPr lang="en-US" dirty="0"/>
              <a:t>: Modularity</a:t>
            </a:r>
          </a:p>
        </p:txBody>
      </p:sp>
      <p:pic>
        <p:nvPicPr>
          <p:cNvPr id="5122" name="Picture 2" descr="BioBrick - Wikipedia">
            <a:extLst>
              <a:ext uri="{FF2B5EF4-FFF2-40B4-BE49-F238E27FC236}">
                <a16:creationId xmlns:a16="http://schemas.microsoft.com/office/drawing/2014/main" id="{6AE7101E-4D03-4E4C-8635-EF6D904842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4766"/>
          <a:stretch/>
        </p:blipFill>
        <p:spPr bwMode="auto">
          <a:xfrm>
            <a:off x="693600" y="2140585"/>
            <a:ext cx="4639403" cy="29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5D10E-C8B6-4ED7-850A-A5C081BB360E}"/>
              </a:ext>
            </a:extLst>
          </p:cNvPr>
          <p:cNvSpPr txBox="1"/>
          <p:nvPr/>
        </p:nvSpPr>
        <p:spPr>
          <a:xfrm>
            <a:off x="5403419" y="2296160"/>
            <a:ext cx="28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Start transcription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BF9A3-B0EA-4DD4-9B7C-137139EA3776}"/>
              </a:ext>
            </a:extLst>
          </p:cNvPr>
          <p:cNvSpPr txBox="1"/>
          <p:nvPr/>
        </p:nvSpPr>
        <p:spPr>
          <a:xfrm>
            <a:off x="5403419" y="3068320"/>
            <a:ext cx="379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Protein-coding sequence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756AF-2606-4953-AD9F-14E4A4FA07F7}"/>
              </a:ext>
            </a:extLst>
          </p:cNvPr>
          <p:cNvSpPr txBox="1"/>
          <p:nvPr/>
        </p:nvSpPr>
        <p:spPr>
          <a:xfrm>
            <a:off x="5403419" y="3840480"/>
            <a:ext cx="2534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Start translation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ADF50-B8C6-49D5-A71D-E4D20D8400F8}"/>
              </a:ext>
            </a:extLst>
          </p:cNvPr>
          <p:cNvSpPr txBox="1"/>
          <p:nvPr/>
        </p:nvSpPr>
        <p:spPr>
          <a:xfrm>
            <a:off x="5403419" y="4612640"/>
            <a:ext cx="279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Stop transcription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F6429-74AB-4EE6-B8A6-3E3CFD9CEA75}"/>
              </a:ext>
            </a:extLst>
          </p:cNvPr>
          <p:cNvSpPr txBox="1"/>
          <p:nvPr/>
        </p:nvSpPr>
        <p:spPr>
          <a:xfrm>
            <a:off x="9135471" y="3129875"/>
            <a:ext cx="289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(includes translation stop)</a:t>
            </a:r>
          </a:p>
        </p:txBody>
      </p:sp>
    </p:spTree>
    <p:extLst>
      <p:ext uri="{BB962C8B-B14F-4D97-AF65-F5344CB8AC3E}">
        <p14:creationId xmlns:p14="http://schemas.microsoft.com/office/powerpoint/2010/main" val="6659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157C-2B66-4A7D-9B06-79F86EA9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class</a:t>
            </a:r>
          </a:p>
        </p:txBody>
      </p:sp>
      <p:pic>
        <p:nvPicPr>
          <p:cNvPr id="5122" name="Picture 2" descr="BioBrick - Wikipedia">
            <a:extLst>
              <a:ext uri="{FF2B5EF4-FFF2-40B4-BE49-F238E27FC236}">
                <a16:creationId xmlns:a16="http://schemas.microsoft.com/office/drawing/2014/main" id="{6AE7101E-4D03-4E4C-8635-EF6D904842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4766"/>
          <a:stretch/>
        </p:blipFill>
        <p:spPr bwMode="auto">
          <a:xfrm>
            <a:off x="693600" y="2140585"/>
            <a:ext cx="4639403" cy="29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5D10E-C8B6-4ED7-850A-A5C081BB360E}"/>
              </a:ext>
            </a:extLst>
          </p:cNvPr>
          <p:cNvSpPr txBox="1"/>
          <p:nvPr/>
        </p:nvSpPr>
        <p:spPr>
          <a:xfrm>
            <a:off x="5403419" y="2296160"/>
            <a:ext cx="668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We’ll amplify and then combine a promoter/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BF9A3-B0EA-4DD4-9B7C-137139EA3776}"/>
              </a:ext>
            </a:extLst>
          </p:cNvPr>
          <p:cNvSpPr txBox="1"/>
          <p:nvPr/>
        </p:nvSpPr>
        <p:spPr>
          <a:xfrm>
            <a:off x="5403419" y="3068320"/>
            <a:ext cx="498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With a protein-coding sequence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756AF-2606-4953-AD9F-14E4A4FA07F7}"/>
              </a:ext>
            </a:extLst>
          </p:cNvPr>
          <p:cNvSpPr txBox="1"/>
          <p:nvPr/>
        </p:nvSpPr>
        <p:spPr>
          <a:xfrm>
            <a:off x="5403419" y="3840480"/>
            <a:ext cx="4933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ribosome entry site combination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ADF50-B8C6-49D5-A71D-E4D20D8400F8}"/>
              </a:ext>
            </a:extLst>
          </p:cNvPr>
          <p:cNvSpPr txBox="1"/>
          <p:nvPr/>
        </p:nvSpPr>
        <p:spPr>
          <a:xfrm>
            <a:off x="5403419" y="4612640"/>
            <a:ext cx="595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And clone into a vector that already has a terminator</a:t>
            </a:r>
          </a:p>
        </p:txBody>
      </p:sp>
    </p:spTree>
    <p:extLst>
      <p:ext uri="{BB962C8B-B14F-4D97-AF65-F5344CB8AC3E}">
        <p14:creationId xmlns:p14="http://schemas.microsoft.com/office/powerpoint/2010/main" val="15037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ose up of cultures in petri dishes on a counter in a lab">
            <a:extLst>
              <a:ext uri="{FF2B5EF4-FFF2-40B4-BE49-F238E27FC236}">
                <a16:creationId xmlns:a16="http://schemas.microsoft.com/office/drawing/2014/main" id="{F0D111A4-405A-4C3A-A490-FBAA51820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08" r="637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3DFE0E-4DDB-41B5-8356-A5F34F0CF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Biocontainment</a:t>
            </a:r>
          </a:p>
        </p:txBody>
      </p:sp>
    </p:spTree>
    <p:extLst>
      <p:ext uri="{BB962C8B-B14F-4D97-AF65-F5344CB8AC3E}">
        <p14:creationId xmlns:p14="http://schemas.microsoft.com/office/powerpoint/2010/main" val="30437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 descr="Angle view of neural network branches">
            <a:extLst>
              <a:ext uri="{FF2B5EF4-FFF2-40B4-BE49-F238E27FC236}">
                <a16:creationId xmlns:a16="http://schemas.microsoft.com/office/drawing/2014/main" id="{F6AD5FC5-A591-4EAE-A185-D940514D1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9" r="2801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8" name="Freeform: Shape 1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Polymerase Chain Reaction (PCR)</a:t>
            </a:r>
          </a:p>
        </p:txBody>
      </p:sp>
    </p:spTree>
    <p:extLst>
      <p:ext uri="{BB962C8B-B14F-4D97-AF65-F5344CB8AC3E}">
        <p14:creationId xmlns:p14="http://schemas.microsoft.com/office/powerpoint/2010/main" val="25311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273E-0C6D-47B8-BA86-A2E0EA28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5"/>
            <a:ext cx="10744200" cy="1325563"/>
          </a:xfrm>
        </p:spPr>
        <p:txBody>
          <a:bodyPr/>
          <a:lstStyle/>
          <a:p>
            <a:r>
              <a:rPr lang="en-US" dirty="0"/>
              <a:t>Uses of microbes in human clinical applications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AD66FF-7610-42B7-952B-550735CD2B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2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D06B32-15C7-49D1-A394-FF1989D8B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6584E6-E2DF-4B2E-AFA7-966745FD5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BFB16C-334D-4664-BF72-11C1126B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EFC538-DEB2-40B1-9715-22ABFA7C1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033FCB-CDDC-4BE7-BA01-556AF23B2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888450-BBC0-4E8B-BB53-9EDE4DF92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50EF34-246E-41B6-BA57-BE7416EB5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D47909-3484-45AE-AF3F-C23D7B987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E0D2A-1CF8-4450-9C66-25C4DED6D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FB23E5-E5E7-4519-90C7-719687939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44490-0D11-44C1-A0A1-269C36183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0E5F4-9653-4933-90D6-97D5BDF55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782F-16D7-4770-BE24-6E1C5961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concern?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99AEC-56BB-4F33-8E69-EF571D0BE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43" y="1029381"/>
            <a:ext cx="5657691" cy="5316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6B0EC2-6B9F-4280-8C4E-A3B748E5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2875"/>
            <a:ext cx="67548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8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A643B-08B8-400D-A0D8-FFE39C6F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2" y="585853"/>
            <a:ext cx="3434251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do we contain these organisms?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Biocontainment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1383-D887-4634-9F3C-16D8229E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Autofit/>
          </a:bodyPr>
          <a:lstStyle/>
          <a:p>
            <a:r>
              <a:rPr lang="en-US" dirty="0"/>
              <a:t>Biocontainment: cells only grow when provided with essential supplement</a:t>
            </a:r>
          </a:p>
          <a:p>
            <a:pPr lvl="1"/>
            <a:r>
              <a:rPr lang="en-US" sz="2800" dirty="0"/>
              <a:t>Make strains auxotrophic</a:t>
            </a:r>
          </a:p>
          <a:p>
            <a:pPr lvl="1"/>
            <a:r>
              <a:rPr lang="en-US" sz="2800" dirty="0"/>
              <a:t>Make strains dependent on synthetic amino acids</a:t>
            </a:r>
          </a:p>
          <a:p>
            <a:endParaRPr lang="en-US" dirty="0"/>
          </a:p>
          <a:p>
            <a:r>
              <a:rPr lang="en-US" dirty="0"/>
              <a:t>But</a:t>
            </a:r>
          </a:p>
          <a:p>
            <a:pPr lvl="1"/>
            <a:r>
              <a:rPr lang="en-US" sz="2800" dirty="0"/>
              <a:t>this requires constant additional supplementation</a:t>
            </a:r>
          </a:p>
          <a:p>
            <a:pPr lvl="1"/>
            <a:r>
              <a:rPr lang="en-US" sz="2800" dirty="0"/>
              <a:t>metabolites can be scavenged from the natural environment </a:t>
            </a:r>
          </a:p>
          <a:p>
            <a:pPr lvl="1"/>
            <a:r>
              <a:rPr lang="en-US" sz="2800" dirty="0"/>
              <a:t>Organisms can reacquire essential genes from other organisms</a:t>
            </a:r>
          </a:p>
        </p:txBody>
      </p:sp>
    </p:spTree>
    <p:extLst>
      <p:ext uri="{BB962C8B-B14F-4D97-AF65-F5344CB8AC3E}">
        <p14:creationId xmlns:p14="http://schemas.microsoft.com/office/powerpoint/2010/main" val="11910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A643B-08B8-400D-A0D8-FFE39C6F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do we contain these organisms? Kill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1383-D887-4634-9F3C-16D8229E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264" y="-413657"/>
            <a:ext cx="4939861" cy="5573486"/>
          </a:xfrm>
        </p:spPr>
        <p:txBody>
          <a:bodyPr anchor="ctr">
            <a:noAutofit/>
          </a:bodyPr>
          <a:lstStyle/>
          <a:p>
            <a:r>
              <a:rPr lang="en-US" sz="2400" dirty="0"/>
              <a:t>Kill switch</a:t>
            </a:r>
          </a:p>
          <a:p>
            <a:pPr lvl="1"/>
            <a:r>
              <a:rPr lang="en-US" dirty="0"/>
              <a:t>Needs a trigger</a:t>
            </a:r>
          </a:p>
          <a:p>
            <a:pPr lvl="2"/>
            <a:r>
              <a:rPr lang="en-US" sz="2400" dirty="0"/>
              <a:t>Chemical</a:t>
            </a:r>
          </a:p>
          <a:p>
            <a:pPr lvl="2"/>
            <a:r>
              <a:rPr lang="en-US" sz="2400" dirty="0"/>
              <a:t>Temperature</a:t>
            </a:r>
          </a:p>
          <a:p>
            <a:pPr lvl="2"/>
            <a:r>
              <a:rPr lang="en-US" sz="2400" dirty="0"/>
              <a:t>RNA structure</a:t>
            </a:r>
          </a:p>
          <a:p>
            <a:pPr lvl="2"/>
            <a:r>
              <a:rPr lang="en-US" sz="2400" dirty="0"/>
              <a:t>Cell density</a:t>
            </a:r>
          </a:p>
          <a:p>
            <a:pPr lvl="2"/>
            <a:endParaRPr lang="en-US" sz="4000" dirty="0"/>
          </a:p>
          <a:p>
            <a:pPr lvl="1"/>
            <a:r>
              <a:rPr lang="en-US" dirty="0"/>
              <a:t>Mechanism of killing</a:t>
            </a:r>
          </a:p>
        </p:txBody>
      </p:sp>
      <p:pic>
        <p:nvPicPr>
          <p:cNvPr id="4" name="Picture 4" descr="Figure thumbnail gr7">
            <a:extLst>
              <a:ext uri="{FF2B5EF4-FFF2-40B4-BE49-F238E27FC236}">
                <a16:creationId xmlns:a16="http://schemas.microsoft.com/office/drawing/2014/main" id="{3CFFE9D2-F99D-4399-9DF8-204E8B804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04"/>
          <a:stretch/>
        </p:blipFill>
        <p:spPr bwMode="auto">
          <a:xfrm>
            <a:off x="8310381" y="500743"/>
            <a:ext cx="3238152" cy="24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95C17C-92A1-4D40-909D-3E21060EEE3D}"/>
              </a:ext>
            </a:extLst>
          </p:cNvPr>
          <p:cNvSpPr txBox="1"/>
          <p:nvPr/>
        </p:nvSpPr>
        <p:spPr>
          <a:xfrm>
            <a:off x="8500533" y="303773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https://doi.org/10.1016/j.molcel.2017.10.033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9E975-CDB9-4EF5-A2C5-5CAADC101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62" y="3850173"/>
            <a:ext cx="7567410" cy="16488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124DED-9082-4E3D-8C1D-AC2BA6084AB0}"/>
              </a:ext>
            </a:extLst>
          </p:cNvPr>
          <p:cNvSpPr txBox="1"/>
          <p:nvPr/>
        </p:nvSpPr>
        <p:spPr>
          <a:xfrm>
            <a:off x="8676290" y="5528656"/>
            <a:ext cx="32844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solidFill>
                  <a:srgbClr val="000000"/>
                </a:solidFill>
                <a:latin typeface="AdvOT46dcae81"/>
              </a:rPr>
              <a:t>DOI: </a:t>
            </a:r>
            <a:r>
              <a:rPr lang="en-US" sz="1100" b="0" i="0" u="none" strike="noStrike" baseline="0" dirty="0">
                <a:solidFill>
                  <a:srgbClr val="082EFF"/>
                </a:solidFill>
                <a:latin typeface="AdvOT46dcae81"/>
              </a:rPr>
              <a:t>10.1021/jacs.9b03300</a:t>
            </a:r>
          </a:p>
          <a:p>
            <a:pPr algn="l"/>
            <a:r>
              <a:rPr lang="de-DE" sz="1100" b="0" i="0" u="none" strike="noStrike" baseline="0" dirty="0">
                <a:solidFill>
                  <a:srgbClr val="000000"/>
                </a:solidFill>
                <a:latin typeface="AdvOT65f8a23b.I"/>
              </a:rPr>
              <a:t>J. Am. Chem. Soc. </a:t>
            </a:r>
            <a:r>
              <a:rPr lang="de-DE" sz="1100" b="0" i="0" u="none" strike="noStrike" baseline="0" dirty="0">
                <a:solidFill>
                  <a:srgbClr val="000000"/>
                </a:solidFill>
                <a:latin typeface="AdvOT46dcae81"/>
              </a:rPr>
              <a:t>2019, 141, 11103</a:t>
            </a:r>
            <a:r>
              <a:rPr lang="de-DE" sz="1100" b="0" i="0" u="none" strike="noStrike" baseline="0" dirty="0">
                <a:solidFill>
                  <a:srgbClr val="000000"/>
                </a:solidFill>
                <a:latin typeface="AdvOT8608a8d1+22"/>
              </a:rPr>
              <a:t>−</a:t>
            </a:r>
            <a:r>
              <a:rPr lang="de-DE" sz="1100" b="0" i="0" u="none" strike="noStrike" baseline="0" dirty="0">
                <a:solidFill>
                  <a:srgbClr val="000000"/>
                </a:solidFill>
                <a:latin typeface="AdvOT46dcae81"/>
              </a:rPr>
              <a:t>11114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937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A643B-08B8-400D-A0D8-FFE39C6F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do we contain these organisms? Kill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1383-D887-4634-9F3C-16D8229E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-567888"/>
            <a:ext cx="3669712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Kill switch</a:t>
            </a:r>
          </a:p>
          <a:p>
            <a:pPr lvl="1"/>
            <a:r>
              <a:rPr lang="en-US" sz="2800" dirty="0"/>
              <a:t>Needs a trigger</a:t>
            </a:r>
          </a:p>
          <a:p>
            <a:pPr lvl="2"/>
            <a:r>
              <a:rPr lang="en-US" sz="2800" dirty="0"/>
              <a:t>Chemical</a:t>
            </a:r>
          </a:p>
          <a:p>
            <a:pPr lvl="2"/>
            <a:r>
              <a:rPr lang="en-US" sz="2800" dirty="0"/>
              <a:t>Temperature</a:t>
            </a:r>
          </a:p>
          <a:p>
            <a:pPr lvl="2"/>
            <a:r>
              <a:rPr lang="en-US" sz="2800" dirty="0"/>
              <a:t>RNA structure</a:t>
            </a:r>
          </a:p>
          <a:p>
            <a:pPr lvl="2"/>
            <a:r>
              <a:rPr lang="en-US" sz="2800" dirty="0"/>
              <a:t>Cell density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Mechanism of killing</a:t>
            </a:r>
          </a:p>
        </p:txBody>
      </p:sp>
      <p:pic>
        <p:nvPicPr>
          <p:cNvPr id="14338" name="Picture 2" descr="Figure 1">
            <a:extLst>
              <a:ext uri="{FF2B5EF4-FFF2-40B4-BE49-F238E27FC236}">
                <a16:creationId xmlns:a16="http://schemas.microsoft.com/office/drawing/2014/main" id="{8D78E27F-0B30-4D1A-A82C-CA71B2A27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8" b="45117"/>
          <a:stretch/>
        </p:blipFill>
        <p:spPr bwMode="auto">
          <a:xfrm>
            <a:off x="8282739" y="511388"/>
            <a:ext cx="3669712" cy="33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gure 1">
            <a:extLst>
              <a:ext uri="{FF2B5EF4-FFF2-40B4-BE49-F238E27FC236}">
                <a16:creationId xmlns:a16="http://schemas.microsoft.com/office/drawing/2014/main" id="{B6047F24-C4E2-40F0-BD7F-01266748B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0" b="45117"/>
          <a:stretch/>
        </p:blipFill>
        <p:spPr bwMode="auto">
          <a:xfrm>
            <a:off x="6610966" y="3974352"/>
            <a:ext cx="5263994" cy="28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3C82-A26F-4C36-926A-34A0C8AF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Density-dependent cell killing</a:t>
            </a:r>
          </a:p>
        </p:txBody>
      </p:sp>
      <p:pic>
        <p:nvPicPr>
          <p:cNvPr id="4" name="Online Media 3" title="Programmed cycles of bacterial drug delivery">
            <a:hlinkClick r:id="" action="ppaction://media"/>
            <a:extLst>
              <a:ext uri="{FF2B5EF4-FFF2-40B4-BE49-F238E27FC236}">
                <a16:creationId xmlns:a16="http://schemas.microsoft.com/office/drawing/2014/main" id="{F6B88C4F-941A-4597-9E0D-70AE499779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0519" y="1982107"/>
            <a:ext cx="7550961" cy="42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A643B-08B8-400D-A0D8-FFE39C6F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do we contain these organisms?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Kill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1383-D887-4634-9F3C-16D8229E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30419"/>
            <a:ext cx="4583659" cy="685799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Kill switch</a:t>
            </a:r>
          </a:p>
          <a:p>
            <a:pPr lvl="1"/>
            <a:r>
              <a:rPr lang="en-US" dirty="0"/>
              <a:t>Needs a trigger</a:t>
            </a:r>
          </a:p>
          <a:p>
            <a:pPr lvl="2"/>
            <a:r>
              <a:rPr lang="en-US" sz="2400" dirty="0"/>
              <a:t>Chemical</a:t>
            </a:r>
          </a:p>
          <a:p>
            <a:pPr lvl="2"/>
            <a:r>
              <a:rPr lang="en-US" sz="2400" dirty="0"/>
              <a:t>Temperature</a:t>
            </a:r>
          </a:p>
          <a:p>
            <a:pPr lvl="2"/>
            <a:r>
              <a:rPr lang="en-US" sz="2400" dirty="0"/>
              <a:t>RNA structure</a:t>
            </a:r>
          </a:p>
          <a:p>
            <a:pPr lvl="2"/>
            <a:endParaRPr lang="en-US" sz="2400" dirty="0"/>
          </a:p>
          <a:p>
            <a:pPr lvl="1"/>
            <a:r>
              <a:rPr lang="en-US" dirty="0"/>
              <a:t>Mechanism of killing</a:t>
            </a:r>
          </a:p>
          <a:p>
            <a:pPr lvl="2"/>
            <a:r>
              <a:rPr lang="en-US" sz="2400" dirty="0"/>
              <a:t>Express toxin or lysis protein</a:t>
            </a:r>
          </a:p>
          <a:p>
            <a:pPr lvl="2"/>
            <a:r>
              <a:rPr lang="en-US" sz="2400" dirty="0"/>
              <a:t>Degrade essential proteins</a:t>
            </a:r>
          </a:p>
          <a:p>
            <a:pPr lvl="2"/>
            <a:r>
              <a:rPr lang="en-US" sz="2400" dirty="0"/>
              <a:t>Cleave the genome using CRISPR</a:t>
            </a:r>
          </a:p>
          <a:p>
            <a:endParaRPr lang="en-US" sz="2400" dirty="0"/>
          </a:p>
          <a:p>
            <a:r>
              <a:rPr lang="en-US" sz="2400" dirty="0"/>
              <a:t>These are prone to mutational inactivation because of selective pressure to deactivate the toxic product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36BCF7D-85F4-4EEF-8E76-F4552C27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49" y="369874"/>
            <a:ext cx="4142958" cy="24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493CDF-5270-4210-8958-35763BAC1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43"/>
          <a:stretch/>
        </p:blipFill>
        <p:spPr>
          <a:xfrm>
            <a:off x="8455696" y="3295601"/>
            <a:ext cx="3611301" cy="29790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DFB05F0-CF3E-4BB9-A728-546D3F9DA3D5}"/>
              </a:ext>
            </a:extLst>
          </p:cNvPr>
          <p:cNvSpPr txBox="1"/>
          <p:nvPr/>
        </p:nvSpPr>
        <p:spPr>
          <a:xfrm>
            <a:off x="8310427" y="6227784"/>
            <a:ext cx="6166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latin typeface="AdvOTea1a7398"/>
              </a:rPr>
              <a:t>https://doi.org/10.1038/s41467-022-28163-5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19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10846-8CA1-4C72-ACB5-3EB05E49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How do we contain these organisms?</a:t>
            </a:r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Addiction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4FE97-45DE-4954-85BC-38F039088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1"/>
          <a:stretch/>
        </p:blipFill>
        <p:spPr>
          <a:xfrm>
            <a:off x="7357284" y="271383"/>
            <a:ext cx="4377513" cy="2537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714C57-4AEE-4EF7-8858-A80340BDB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97"/>
          <a:stretch/>
        </p:blipFill>
        <p:spPr>
          <a:xfrm>
            <a:off x="8596211" y="2809104"/>
            <a:ext cx="2826599" cy="2537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18C379-6842-4A55-93A9-46FEC6806854}"/>
              </a:ext>
            </a:extLst>
          </p:cNvPr>
          <p:cNvSpPr txBox="1"/>
          <p:nvPr/>
        </p:nvSpPr>
        <p:spPr>
          <a:xfrm>
            <a:off x="4038603" y="816429"/>
            <a:ext cx="3233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Insert stop codons into many essential genes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Introduce transfer RNA that can read those stop codons and incorporate an amino acid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CC28EB-B1B9-414C-BB34-666BFEF2A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4" y="5236027"/>
            <a:ext cx="6661043" cy="15566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E43B41-F943-41AA-9A34-3C8A39CA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537" y="6678593"/>
            <a:ext cx="3171463" cy="1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10846-8CA1-4C72-ACB5-3EB05E49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1265221"/>
            <a:ext cx="3277269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do we contain these organisms?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Orthogonality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BAB2AC-B80E-4684-891D-498CFB4E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59" y="1826472"/>
            <a:ext cx="2823586" cy="529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3C520-1656-425D-AFD7-F75F7C7D5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816" y="2449990"/>
            <a:ext cx="6621359" cy="43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54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10846-8CA1-4C72-ACB5-3EB05E49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How do we contain these organisms?</a:t>
            </a:r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Orthogonality</a:t>
            </a:r>
          </a:p>
        </p:txBody>
      </p:sp>
      <p:pic>
        <p:nvPicPr>
          <p:cNvPr id="21" name="Picture 2" descr="Next-generation biocontainment systems for engineered organisms | Nature  Chemical Biology">
            <a:extLst>
              <a:ext uri="{FF2B5EF4-FFF2-40B4-BE49-F238E27FC236}">
                <a16:creationId xmlns:a16="http://schemas.microsoft.com/office/drawing/2014/main" id="{8766C827-6390-49D7-9C68-820FA6153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5" t="54488"/>
          <a:stretch/>
        </p:blipFill>
        <p:spPr bwMode="auto">
          <a:xfrm>
            <a:off x="4775217" y="2156110"/>
            <a:ext cx="3147413" cy="25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ext-generation biocontainment systems for engineered organisms | Nature  Chemical Biology">
            <a:extLst>
              <a:ext uri="{FF2B5EF4-FFF2-40B4-BE49-F238E27FC236}">
                <a16:creationId xmlns:a16="http://schemas.microsoft.com/office/drawing/2014/main" id="{E99E11CE-2A92-4BB0-8271-F926DE274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8" r="58021"/>
          <a:stretch/>
        </p:blipFill>
        <p:spPr bwMode="auto">
          <a:xfrm>
            <a:off x="8266414" y="1645542"/>
            <a:ext cx="3141973" cy="35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 2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571500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Figure 2.3 </a:t>
            </a:r>
            <a:r>
              <a:rPr lang="en-US" altLang="en-US" sz="1100" i="1">
                <a:solidFill>
                  <a:srgbClr val="FFFFFF"/>
                </a:solidFill>
                <a:ea typeface="ヒラギノ角ゴ Pro W3" pitchFamily="1" charset="-128"/>
              </a:rPr>
              <a:t> Genomes 3 </a:t>
            </a: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(© Garland Science 2007)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cs typeface="Arial" charset="0"/>
              </a:rPr>
              <a:t>A method for amplification of a DNA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31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30A39-13B5-442C-BA8B-6587D5AC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586855"/>
            <a:ext cx="3385059" cy="575975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do we contain these organisms?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Multi-faceted containment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2F634-6AD8-48D4-9C09-4E3120E3E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494" y="-1456001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“Passcode” kill switch requires multiple environmental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A4FB4-7E7B-49DE-A709-C7D8386F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55" y="2767175"/>
            <a:ext cx="7626738" cy="24470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7BD419-E9E2-4B2C-BC61-73348F92E540}"/>
              </a:ext>
            </a:extLst>
          </p:cNvPr>
          <p:cNvSpPr txBox="1"/>
          <p:nvPr/>
        </p:nvSpPr>
        <p:spPr>
          <a:xfrm>
            <a:off x="8134224" y="5016963"/>
            <a:ext cx="6167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latin typeface="Whitney"/>
              </a:rPr>
              <a:t>doi</a:t>
            </a:r>
            <a:r>
              <a:rPr lang="en-US" sz="1800" b="0" i="0" u="none" strike="noStrike" baseline="0" dirty="0">
                <a:latin typeface="Whitney"/>
              </a:rPr>
              <a:t>: 10.1038/nchembio.1979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43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7CACD-1AF7-49E9-B11B-BB7596F6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365448"/>
            <a:ext cx="3201366" cy="33874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How do we contain these organisms?</a:t>
            </a:r>
            <a:b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Multi-faceted containment approaches</a:t>
            </a:r>
            <a:b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B82E7B-C68B-426F-8314-8CBA2F9DE29A}"/>
              </a:ext>
            </a:extLst>
          </p:cNvPr>
          <p:cNvSpPr txBox="1">
            <a:spLocks/>
          </p:cNvSpPr>
          <p:nvPr/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7EBA6-7CCA-4414-A787-21B433325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907" y="433858"/>
            <a:ext cx="5677618" cy="59902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CA8019-A3A4-4A82-90EB-FE773DD87CAF}"/>
              </a:ext>
            </a:extLst>
          </p:cNvPr>
          <p:cNvSpPr txBox="1"/>
          <p:nvPr/>
        </p:nvSpPr>
        <p:spPr>
          <a:xfrm>
            <a:off x="5746025" y="6353782"/>
            <a:ext cx="6166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latin typeface="TimesNewRomanMTStd-Italic"/>
              </a:rPr>
              <a:t>Nucleic Acids Research, 2015, Vol. 43, No.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07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DC8C50-BE93-4A12-9D31-DE64D407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system we’re working with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85B711-BBA5-4A37-8434-C4269AF1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442" y="489113"/>
            <a:ext cx="4634677" cy="27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3AD4D9-9C54-4B25-97C8-7FA5DE93A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1982" y="3124200"/>
            <a:ext cx="3741088" cy="370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88D62-2CFA-41C2-960D-698542565E12}"/>
              </a:ext>
            </a:extLst>
          </p:cNvPr>
          <p:cNvSpPr txBox="1"/>
          <p:nvPr/>
        </p:nvSpPr>
        <p:spPr>
          <a:xfrm>
            <a:off x="4662482" y="3904004"/>
            <a:ext cx="330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Constitutive promoter = </a:t>
            </a:r>
            <a:r>
              <a:rPr lang="en-US" dirty="0" err="1"/>
              <a:t>ptms</a:t>
            </a:r>
            <a:endParaRPr lang="en-US" dirty="0"/>
          </a:p>
          <a:p>
            <a:endParaRPr lang="en-US" dirty="0"/>
          </a:p>
          <a:p>
            <a:r>
              <a:rPr lang="en-US" dirty="0"/>
              <a:t>Antitoxin = </a:t>
            </a:r>
            <a:r>
              <a:rPr lang="en-US" dirty="0" err="1"/>
              <a:t>ydcD</a:t>
            </a:r>
            <a:endParaRPr lang="en-US" dirty="0"/>
          </a:p>
          <a:p>
            <a:endParaRPr lang="en-US" dirty="0"/>
          </a:p>
          <a:p>
            <a:r>
              <a:rPr lang="en-US" dirty="0"/>
              <a:t>Environmentally sensitive promoter = </a:t>
            </a:r>
            <a:r>
              <a:rPr lang="en-US" dirty="0" err="1"/>
              <a:t>pXylA</a:t>
            </a:r>
            <a:endParaRPr lang="en-US" dirty="0"/>
          </a:p>
          <a:p>
            <a:endParaRPr lang="en-US" dirty="0"/>
          </a:p>
          <a:p>
            <a:r>
              <a:rPr lang="en-US" dirty="0"/>
              <a:t>Toxin = </a:t>
            </a:r>
            <a:r>
              <a:rPr lang="en-US" dirty="0" err="1"/>
              <a:t>ydcE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 2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1001"/>
            <a:ext cx="3705225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Figure 2.28 </a:t>
            </a:r>
            <a:r>
              <a:rPr lang="en-US" altLang="en-US" sz="1100" i="1">
                <a:solidFill>
                  <a:srgbClr val="FFFFFF"/>
                </a:solidFill>
                <a:ea typeface="ヒラギノ角ゴ Pro W3" pitchFamily="1" charset="-128"/>
              </a:rPr>
              <a:t> Genomes 3 </a:t>
            </a: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(© Garland Science 2007)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4876800" y="1371600"/>
            <a:ext cx="36576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en-US">
              <a:solidFill>
                <a:srgbClr val="FFFFFF"/>
              </a:solidFill>
              <a:latin typeface="Times" pitchFamily="1" charset="0"/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4800600" y="28956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en-US">
              <a:solidFill>
                <a:srgbClr val="FFFFFF"/>
              </a:solidFill>
              <a:latin typeface="Times" pitchFamily="1" charset="0"/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4724400" y="4495800"/>
            <a:ext cx="36576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en-US">
              <a:solidFill>
                <a:srgbClr val="FFFFFF"/>
              </a:solidFill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 animBg="1"/>
      <p:bldP spid="291846" grpId="0" animBg="1"/>
      <p:bldP spid="2918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52400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Figure 2.29 (part 1 of 2) </a:t>
            </a:r>
            <a:r>
              <a:rPr lang="en-US" altLang="en-US" sz="1100" i="1">
                <a:solidFill>
                  <a:srgbClr val="FFFFFF"/>
                </a:solidFill>
                <a:ea typeface="ヒラギノ角ゴ Pro W3" pitchFamily="1" charset="-128"/>
              </a:rPr>
              <a:t> Genomes 3 </a:t>
            </a: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(© Garland Science 2007)</a:t>
            </a:r>
          </a:p>
        </p:txBody>
      </p:sp>
      <p:pic>
        <p:nvPicPr>
          <p:cNvPr id="22531" name="Picture 4" descr="figure 2-29 part 1 of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293814"/>
            <a:ext cx="53006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br>
              <a:rPr lang="en-US" altLang="en-US" dirty="0">
                <a:cs typeface="Arial" charset="0"/>
              </a:rPr>
            </a:br>
            <a:r>
              <a:rPr lang="en-US" altLang="en-US" dirty="0">
                <a:cs typeface="Arial" charset="0"/>
              </a:rPr>
              <a:t>PCR amplification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5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52400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Figure 2.29 (part 2 of 2) </a:t>
            </a:r>
            <a:r>
              <a:rPr lang="en-US" altLang="en-US" sz="1100" i="1">
                <a:solidFill>
                  <a:srgbClr val="FFFFFF"/>
                </a:solidFill>
                <a:ea typeface="ヒラギノ角ゴ Pro W3" pitchFamily="1" charset="-128"/>
              </a:rPr>
              <a:t> Genomes 3 </a:t>
            </a: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(© Garland Science 2007)</a:t>
            </a:r>
          </a:p>
        </p:txBody>
      </p:sp>
      <p:pic>
        <p:nvPicPr>
          <p:cNvPr id="24579" name="Picture 4" descr="figure 2-29 part 2 of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4" y="379414"/>
            <a:ext cx="5756275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29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 2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55" y="1366278"/>
            <a:ext cx="3034157" cy="499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Figure 2.28 </a:t>
            </a:r>
            <a:r>
              <a:rPr lang="en-US" altLang="en-US" sz="1100" i="1">
                <a:solidFill>
                  <a:srgbClr val="FFFFFF"/>
                </a:solidFill>
                <a:ea typeface="ヒラギノ角ゴ Pro W3" pitchFamily="1" charset="-128"/>
              </a:rPr>
              <a:t> Genomes 3 </a:t>
            </a:r>
            <a:r>
              <a:rPr lang="en-US" altLang="en-US" sz="1100">
                <a:solidFill>
                  <a:srgbClr val="FFFFFF"/>
                </a:solidFill>
                <a:ea typeface="ヒラギノ角ゴ Pro W3" pitchFamily="1" charset="-128"/>
              </a:rPr>
              <a:t>(© Garland Science 2007)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PCR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51984" y="1996440"/>
            <a:ext cx="3573016" cy="493776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Template DNA</a:t>
            </a:r>
          </a:p>
          <a:p>
            <a:r>
              <a:rPr lang="en-US" dirty="0">
                <a:solidFill>
                  <a:schemeClr val="accent1"/>
                </a:solidFill>
              </a:rPr>
              <a:t>Primers</a:t>
            </a:r>
          </a:p>
          <a:p>
            <a:r>
              <a:rPr lang="en-US" dirty="0">
                <a:solidFill>
                  <a:schemeClr val="accent1"/>
                </a:solidFill>
              </a:rPr>
              <a:t>Polymerase enzyme</a:t>
            </a:r>
          </a:p>
          <a:p>
            <a:r>
              <a:rPr lang="en-US" dirty="0">
                <a:solidFill>
                  <a:schemeClr val="accent1"/>
                </a:solidFill>
              </a:rPr>
              <a:t>Buffer</a:t>
            </a:r>
          </a:p>
          <a:p>
            <a:r>
              <a:rPr lang="en-US" dirty="0">
                <a:solidFill>
                  <a:schemeClr val="accent1"/>
                </a:solidFill>
              </a:rPr>
              <a:t>Nucleotides (dNTPs)</a:t>
            </a:r>
          </a:p>
        </p:txBody>
      </p:sp>
    </p:spTree>
    <p:extLst>
      <p:ext uri="{BB962C8B-B14F-4D97-AF65-F5344CB8AC3E}">
        <p14:creationId xmlns:p14="http://schemas.microsoft.com/office/powerpoint/2010/main" val="502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re 4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6" y="1556792"/>
            <a:ext cx="48053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PCR uses thermal cycling to amplify DNA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1545" y="4005065"/>
            <a:ext cx="170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Gothic"/>
              </a:rPr>
              <a:t>1. Denature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6201" y="2492897"/>
            <a:ext cx="170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Gothic"/>
              </a:rPr>
              <a:t>2.  Anneal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6200" y="5229201"/>
            <a:ext cx="170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Gothic"/>
              </a:rPr>
              <a:t>3. Extend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1545" y="4077073"/>
            <a:ext cx="170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Gothic"/>
              </a:rPr>
              <a:t>1. Denature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8209" y="2564905"/>
            <a:ext cx="170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Gothic"/>
              </a:rPr>
              <a:t>2.  Anneal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6281" y="5301209"/>
            <a:ext cx="170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Gothic"/>
              </a:rPr>
              <a:t>3. Extend</a:t>
            </a:r>
          </a:p>
        </p:txBody>
      </p:sp>
    </p:spTree>
    <p:extLst>
      <p:ext uri="{BB962C8B-B14F-4D97-AF65-F5344CB8AC3E}">
        <p14:creationId xmlns:p14="http://schemas.microsoft.com/office/powerpoint/2010/main" val="35601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able 4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45" y="1669232"/>
            <a:ext cx="319707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PCR amplifies DNA </a:t>
            </a:r>
            <a:r>
              <a:rPr lang="en-US" dirty="0">
                <a:solidFill>
                  <a:srgbClr val="FF0000"/>
                </a:solidFill>
              </a:rPr>
              <a:t>exponentially</a:t>
            </a:r>
          </a:p>
        </p:txBody>
      </p:sp>
    </p:spTree>
    <p:extLst>
      <p:ext uri="{BB962C8B-B14F-4D97-AF65-F5344CB8AC3E}">
        <p14:creationId xmlns:p14="http://schemas.microsoft.com/office/powerpoint/2010/main" val="246307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733</Words>
  <Application>Microsoft Office PowerPoint</Application>
  <PresentationFormat>Widescreen</PresentationFormat>
  <Paragraphs>151</Paragraphs>
  <Slides>32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AdvOT46dcae81</vt:lpstr>
      <vt:lpstr>AdvOT65f8a23b.I</vt:lpstr>
      <vt:lpstr>AdvOT8608a8d1+22</vt:lpstr>
      <vt:lpstr>AdvOTea1a7398</vt:lpstr>
      <vt:lpstr>Arial</vt:lpstr>
      <vt:lpstr>Calibri</vt:lpstr>
      <vt:lpstr>Calibri Light</vt:lpstr>
      <vt:lpstr>Century Gothic</vt:lpstr>
      <vt:lpstr>Times</vt:lpstr>
      <vt:lpstr>TimesNewRomanMTStd-Italic</vt:lpstr>
      <vt:lpstr>Whitney</vt:lpstr>
      <vt:lpstr>Office Theme</vt:lpstr>
      <vt:lpstr>Building a Kill Switch in Bacteria</vt:lpstr>
      <vt:lpstr>Polymerase Chain Reaction (PCR)</vt:lpstr>
      <vt:lpstr>A method for amplification of a DNA template</vt:lpstr>
      <vt:lpstr>PowerPoint Presentation</vt:lpstr>
      <vt:lpstr> PCR amplification</vt:lpstr>
      <vt:lpstr>PowerPoint Presentation</vt:lpstr>
      <vt:lpstr>Components of a PCR reaction</vt:lpstr>
      <vt:lpstr>PCR uses thermal cycling to amplify DNA</vt:lpstr>
      <vt:lpstr>PCR amplifies DNA exponentially</vt:lpstr>
      <vt:lpstr>Thermal cycling is possible due to the use of Taq polymerase and its derivatives</vt:lpstr>
      <vt:lpstr>What’s the big deal about PCR?</vt:lpstr>
      <vt:lpstr>Using controls in a PCR reaction</vt:lpstr>
      <vt:lpstr>Important uses of PCR</vt:lpstr>
      <vt:lpstr>Synthetic Biology</vt:lpstr>
      <vt:lpstr>Principles of SynBio: Hierarchical assembly</vt:lpstr>
      <vt:lpstr>Principles of Syn Bio: Standardization</vt:lpstr>
      <vt:lpstr>Principles of SynBio: Modularity</vt:lpstr>
      <vt:lpstr>In this class</vt:lpstr>
      <vt:lpstr>Biocontainment</vt:lpstr>
      <vt:lpstr>Uses of microbes in human clinical applications</vt:lpstr>
      <vt:lpstr>What is the concern?</vt:lpstr>
      <vt:lpstr>How do we contain these organisms?  Biocontainment</vt:lpstr>
      <vt:lpstr>How do we contain these organisms? Kill switch</vt:lpstr>
      <vt:lpstr>How do we contain these organisms? Kill switch</vt:lpstr>
      <vt:lpstr>Density-dependent cell killing</vt:lpstr>
      <vt:lpstr>How do we contain these organisms?   Kill switch</vt:lpstr>
      <vt:lpstr>How do we contain these organisms?  Addiction</vt:lpstr>
      <vt:lpstr>How do we contain these organisms?  Orthogonality</vt:lpstr>
      <vt:lpstr>How do we contain these organisms?  Orthogonality</vt:lpstr>
      <vt:lpstr>How do we contain these organisms?  Multi-faceted containment approaches</vt:lpstr>
      <vt:lpstr>How do we contain these organisms?  Multi-faceted containment approaches </vt:lpstr>
      <vt:lpstr>The system we’re working with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Kill Switch in Bacteria</dc:title>
  <dc:creator>Lisa Scheifele</dc:creator>
  <cp:lastModifiedBy>Lisa Scheifele</cp:lastModifiedBy>
  <cp:revision>1</cp:revision>
  <dcterms:created xsi:type="dcterms:W3CDTF">2022-03-05T02:22:23Z</dcterms:created>
  <dcterms:modified xsi:type="dcterms:W3CDTF">2022-03-05T15:16:21Z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Loyola University Maryland Internal Use Only</vt:lpwstr>
  </property>
  <property fmtid="{D5CDD505-2E9C-101B-9397-08002B2CF9AE}" pid="4" name="MSIP_Label_4f0fd62b-985d-4bd6-81b1-24a10586bedc_Enabled">
    <vt:lpwstr>true</vt:lpwstr>
  </property>
  <property fmtid="{D5CDD505-2E9C-101B-9397-08002B2CF9AE}" pid="5" name="MSIP_Label_4f0fd62b-985d-4bd6-81b1-24a10586bedc_SetDate">
    <vt:lpwstr>2022-03-05T03:14:58Z</vt:lpwstr>
  </property>
  <property fmtid="{D5CDD505-2E9C-101B-9397-08002B2CF9AE}" pid="6" name="MSIP_Label_4f0fd62b-985d-4bd6-81b1-24a10586bedc_Method">
    <vt:lpwstr>Privileged</vt:lpwstr>
  </property>
  <property fmtid="{D5CDD505-2E9C-101B-9397-08002B2CF9AE}" pid="7" name="MSIP_Label_4f0fd62b-985d-4bd6-81b1-24a10586bedc_Name">
    <vt:lpwstr>Public</vt:lpwstr>
  </property>
  <property fmtid="{D5CDD505-2E9C-101B-9397-08002B2CF9AE}" pid="8" name="MSIP_Label_4f0fd62b-985d-4bd6-81b1-24a10586bedc_SiteId">
    <vt:lpwstr>30ae0a8f-3cdf-44fd-af34-278bf639b85d</vt:lpwstr>
  </property>
  <property fmtid="{D5CDD505-2E9C-101B-9397-08002B2CF9AE}" pid="9" name="MSIP_Label_4f0fd62b-985d-4bd6-81b1-24a10586bedc_ActionId">
    <vt:lpwstr>05246807-4c42-4179-859c-7805bf5a39a3</vt:lpwstr>
  </property>
  <property fmtid="{D5CDD505-2E9C-101B-9397-08002B2CF9AE}" pid="10" name="MSIP_Label_4f0fd62b-985d-4bd6-81b1-24a10586bedc_ContentBits">
    <vt:lpwstr>0</vt:lpwstr>
  </property>
</Properties>
</file>